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eg"/>
  <Override PartName="/ppt/media/image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8" r:id="rId3"/>
    <p:sldId id="280" r:id="rId4"/>
    <p:sldId id="279" r:id="rId5"/>
    <p:sldId id="281" r:id="rId6"/>
    <p:sldId id="282" r:id="rId7"/>
    <p:sldId id="265" r:id="rId8"/>
  </p:sldIdLst>
  <p:sldSz cx="12192000" cy="6858000"/>
  <p:notesSz cx="9940925" cy="680878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98" y="6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" y="0"/>
            <a:ext cx="3304285" cy="68579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304800" y="5520831"/>
            <a:ext cx="12649200" cy="1120948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 marR="5080" indent="1270" algn="ctr">
              <a:lnSpc>
                <a:spcPct val="90000"/>
              </a:lnSpc>
              <a:spcBef>
                <a:spcPts val="965"/>
              </a:spcBef>
            </a:pPr>
            <a:r>
              <a:rPr sz="7200" b="1" spc="-1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Rotary </a:t>
            </a:r>
            <a:r>
              <a:rPr sz="7200" b="1" spc="-2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Club </a:t>
            </a:r>
            <a:r>
              <a:rPr sz="7200" b="1" spc="-1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Merate </a:t>
            </a:r>
            <a:r>
              <a:rPr sz="7200" b="1" spc="-130" dirty="0">
                <a:solidFill>
                  <a:srgbClr val="00539B"/>
                </a:solidFill>
                <a:latin typeface="Tenorite" panose="00000500000000000000" pitchFamily="2" charset="0"/>
                <a:cs typeface="Trebuchet MS"/>
              </a:rPr>
              <a:t>Brianza</a:t>
            </a:r>
            <a:endParaRPr sz="7200" b="1" dirty="0">
              <a:solidFill>
                <a:srgbClr val="00539B"/>
              </a:solidFill>
              <a:latin typeface="Tenorite" panose="00000500000000000000" pitchFamily="2" charset="0"/>
              <a:cs typeface="Trebuchet M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3ED663F-DC93-152B-68C1-6397E23A1F14}"/>
              </a:ext>
            </a:extLst>
          </p:cNvPr>
          <p:cNvSpPr txBox="1"/>
          <p:nvPr/>
        </p:nvSpPr>
        <p:spPr>
          <a:xfrm>
            <a:off x="495300" y="0"/>
            <a:ext cx="1104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>
                <a:solidFill>
                  <a:srgbClr val="00539B"/>
                </a:solidFill>
                <a:latin typeface="Tenorite" panose="00000500000000000000" pitchFamily="2" charset="0"/>
              </a:rPr>
              <a:t>Programma  Attività 2026 2027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83F6E0A-FCFD-E759-E557-5F8EC3CC0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050299"/>
            <a:ext cx="4328388" cy="425250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7D4F5D-FFB2-D61F-6696-B5C8FEDDE7E4}"/>
              </a:ext>
            </a:extLst>
          </p:cNvPr>
          <p:cNvSpPr txBox="1"/>
          <p:nvPr/>
        </p:nvSpPr>
        <p:spPr>
          <a:xfrm>
            <a:off x="8077200" y="1447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ighlight>
                  <a:srgbClr val="00FFFF"/>
                </a:highlight>
              </a:rPr>
              <a:t>In Azzurro attività fuori sede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EFB96DD-E6C1-64D7-F5F3-F5F916E3F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CA3D552-2B4A-255F-4957-52DA7F4F5237}"/>
              </a:ext>
            </a:extLst>
          </p:cNvPr>
          <p:cNvSpPr txBox="1"/>
          <p:nvPr/>
        </p:nvSpPr>
        <p:spPr>
          <a:xfrm>
            <a:off x="-6928" y="0"/>
            <a:ext cx="1113212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SETTEMBRE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enorite" panose="00000500000000000000" pitchFamily="2" charset="0"/>
            </a:endParaRPr>
          </a:p>
          <a:p>
            <a:r>
              <a:rPr lang="it-IT" sz="1800" dirty="0"/>
              <a:t> </a:t>
            </a:r>
            <a:endParaRPr lang="it-IT" dirty="0"/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r>
              <a:rPr lang="it-IT" sz="2200" b="1" dirty="0" err="1">
                <a:solidFill>
                  <a:srgbClr val="00539B"/>
                </a:solidFill>
                <a:latin typeface="+mj-lt"/>
              </a:rPr>
              <a:t>Giovedi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dirty="0">
                <a:solidFill>
                  <a:srgbClr val="00539B"/>
                </a:solidFill>
                <a:latin typeface="+mj-lt"/>
              </a:rPr>
              <a:t>10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spc="-80" dirty="0">
                <a:solidFill>
                  <a:srgbClr val="00539B"/>
                </a:solidFill>
                <a:latin typeface="+mj-lt"/>
              </a:rPr>
              <a:t>Settembre 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Ore 20:00 Lido Imbersago </a:t>
            </a:r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r>
              <a:rPr lang="it-IT" sz="2200" dirty="0">
                <a:solidFill>
                  <a:srgbClr val="00539B"/>
                </a:solidFill>
                <a:latin typeface="Tenorite" panose="00000500000000000000" pitchFamily="2" charset="0"/>
              </a:rPr>
              <a:t>Belisario. Una donna sola al comando” </a:t>
            </a:r>
            <a:r>
              <a:rPr lang="it-IT" sz="2200" spc="-80" dirty="0">
                <a:solidFill>
                  <a:srgbClr val="00539B"/>
                </a:solidFill>
                <a:latin typeface="+mj-lt"/>
              </a:rPr>
              <a:t> </a:t>
            </a:r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endParaRPr lang="it-IT" sz="2200" dirty="0">
              <a:solidFill>
                <a:srgbClr val="00539B"/>
              </a:solidFill>
            </a:endParaRPr>
          </a:p>
          <a:p>
            <a:pPr marL="285750" marR="631825" indent="-28575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/>
            </a:pPr>
            <a:r>
              <a:rPr lang="it-IT" sz="22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17  Settembre  - Ore 20:00 Monza Pizza Haut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00539B"/>
                </a:solidFill>
              </a:rPr>
              <a:t>Conviviale   a  Pizza Haut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dirty="0">
              <a:solidFill>
                <a:srgbClr val="00539B"/>
              </a:solidFill>
            </a:endParaRPr>
          </a:p>
          <a:p>
            <a:pPr marL="285750" marR="631825" indent="-28575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/>
            </a:pPr>
            <a:r>
              <a:rPr lang="it-IT" sz="2200" b="1" spc="-80" dirty="0">
                <a:solidFill>
                  <a:srgbClr val="00539B"/>
                </a:solidFill>
                <a:latin typeface="Tneorite"/>
              </a:rPr>
              <a:t>Domenica  20 Settembre Galbusera Nera </a:t>
            </a:r>
            <a:r>
              <a:rPr lang="it-IT" sz="2200" b="1" dirty="0">
                <a:solidFill>
                  <a:srgbClr val="00539B"/>
                </a:solidFill>
                <a:latin typeface="Tneorite"/>
              </a:rPr>
              <a:t>Via Galbusera Nera 2, </a:t>
            </a:r>
            <a:r>
              <a:rPr lang="it-IT" sz="2200" b="1" dirty="0">
                <a:solidFill>
                  <a:srgbClr val="00539B"/>
                </a:solidFill>
                <a:highlight>
                  <a:srgbClr val="00FFFF"/>
                </a:highlight>
                <a:latin typeface="Tneorite"/>
              </a:rPr>
              <a:t>La Valletta Brianza  </a:t>
            </a:r>
            <a:endParaRPr lang="it-IT" sz="22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Festa della famiglia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24 Settembre - Ore 20:00 Lido Imbersago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Alfio Sironi - Disordine Internazionale: Geografia di un mondo in trasformazione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5FA5F6F-27E2-D37A-FD70-9C4356010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12A7307-0036-B00F-DEE6-B1E8731D5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5334000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9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E414C39-7E79-75F7-39BB-E5232AF03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0B7005-3DE1-2D02-B5FB-FF843E3A6BEF}"/>
              </a:ext>
            </a:extLst>
          </p:cNvPr>
          <p:cNvSpPr txBox="1"/>
          <p:nvPr/>
        </p:nvSpPr>
        <p:spPr>
          <a:xfrm>
            <a:off x="34636" y="0"/>
            <a:ext cx="11132128" cy="7104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OTTOBRE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r>
              <a:rPr lang="it-IT" sz="1800" dirty="0"/>
              <a:t> 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endParaRPr lang="it-IT" dirty="0"/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endParaRPr lang="it-IT" dirty="0"/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r>
              <a:rPr lang="it-IT" sz="2200" b="1" dirty="0" err="1">
                <a:solidFill>
                  <a:srgbClr val="00539B"/>
                </a:solidFill>
                <a:latin typeface="+mj-lt"/>
              </a:rPr>
              <a:t>Giovedi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dirty="0">
                <a:solidFill>
                  <a:srgbClr val="00539B"/>
                </a:solidFill>
                <a:latin typeface="+mj-lt"/>
              </a:rPr>
              <a:t>01</a:t>
            </a:r>
            <a:r>
              <a:rPr lang="it-IT" sz="2200" dirty="0">
                <a:solidFill>
                  <a:srgbClr val="00539B"/>
                </a:solidFill>
                <a:latin typeface="+mj-lt"/>
              </a:rPr>
              <a:t> </a:t>
            </a:r>
            <a:r>
              <a:rPr lang="it-IT" sz="2200" b="1" spc="-80" dirty="0">
                <a:solidFill>
                  <a:srgbClr val="00539B"/>
                </a:solidFill>
                <a:latin typeface="+mj-lt"/>
              </a:rPr>
              <a:t>Ottobre  </a:t>
            </a: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</a:t>
            </a:r>
            <a:r>
              <a:rPr lang="it-IT" dirty="0">
                <a:solidFill>
                  <a:srgbClr val="00539B"/>
                </a:solidFill>
                <a:latin typeface="Tenorite" panose="00000500000000000000" pitchFamily="2" charset="0"/>
              </a:rPr>
              <a:t>Conviviale sospesa</a:t>
            </a:r>
          </a:p>
          <a:p>
            <a:pPr marL="355600" marR="631825" indent="-342900">
              <a:spcBef>
                <a:spcPts val="5"/>
              </a:spcBef>
              <a:buFont typeface="Arial"/>
              <a:buChar char="•"/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02   03  04  Ottobre  </a:t>
            </a:r>
            <a:r>
              <a:rPr lang="it-IT" sz="2200" b="1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Stoccarda  </a:t>
            </a: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Festa  della birra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08 Ottobre- Ore 20:00 Lido Imbersago    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Pittrice Cristina Cereda - Gli astri in pittura</a:t>
            </a: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15 Ottobre- Ore 20:00 Lido Imbersago    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Nicola Piazza - Risparmio Energetico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>
                <a:solidFill>
                  <a:srgbClr val="00539B"/>
                </a:solidFill>
                <a:latin typeface="Tneorite"/>
              </a:rPr>
              <a:t>Domenica  18 Ottobre  </a:t>
            </a:r>
            <a:r>
              <a:rPr lang="it-IT" sz="1800" b="1" spc="-80" dirty="0">
                <a:solidFill>
                  <a:srgbClr val="00539B"/>
                </a:solidFill>
                <a:highlight>
                  <a:srgbClr val="00FFFF"/>
                </a:highlight>
                <a:latin typeface="Tneorite"/>
              </a:rPr>
              <a:t>Isola San Giulio, lago d’Orta. (vedi  pagina seguente)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22  Ottobre- Ore 20:00 Lido Imbersago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00539B"/>
                </a:solidFill>
                <a:latin typeface="Tenorite" panose="00000500000000000000" pitchFamily="2" charset="0"/>
              </a:rPr>
              <a:t>Visita del governatore </a:t>
            </a: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29  Ottobre- Ore 20:00 Lido Imbersago   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Cristina Alessi - Lavoro e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7486B00-1F6C-9C14-EC7E-CF5AF63ED0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4CFB773-37A2-8509-0B0C-485F39E63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8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408F52-6411-0FD1-A62D-7E30C97F9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7A395F-D421-E0FD-9FA4-914A8EA88800}"/>
              </a:ext>
            </a:extLst>
          </p:cNvPr>
          <p:cNvSpPr txBox="1"/>
          <p:nvPr/>
        </p:nvSpPr>
        <p:spPr>
          <a:xfrm>
            <a:off x="-6928" y="0"/>
            <a:ext cx="11132128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OTTOBRE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 </a:t>
            </a:r>
            <a:r>
              <a:rPr lang="it-IT" sz="2400" b="1" spc="-20" dirty="0">
                <a:solidFill>
                  <a:srgbClr val="00539B"/>
                </a:solidFill>
                <a:highlight>
                  <a:srgbClr val="FFFF00"/>
                </a:highlight>
                <a:latin typeface="Tenorite" panose="00000500000000000000" pitchFamily="2" charset="0"/>
                <a:cs typeface="Trebuchet MS"/>
              </a:rPr>
              <a:t>PAGINA 2</a:t>
            </a: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srgbClr val="00539B"/>
              </a:solidFill>
              <a:effectLst/>
              <a:highlight>
                <a:srgbClr val="FFFF00"/>
              </a:highlight>
              <a:uLnTx/>
              <a:uFillTx/>
              <a:latin typeface="Tenorite" panose="00000500000000000000" pitchFamily="2" charset="0"/>
              <a:cs typeface="Trebuchet M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enorite" panose="00000500000000000000" pitchFamily="2" charset="0"/>
            </a:endParaRPr>
          </a:p>
          <a:p>
            <a:r>
              <a:rPr lang="it-IT" sz="1800" dirty="0"/>
              <a:t> </a:t>
            </a:r>
            <a:endParaRPr lang="it-IT" sz="2200" dirty="0">
              <a:solidFill>
                <a:srgbClr val="00539B"/>
              </a:solidFill>
            </a:endParaRPr>
          </a:p>
          <a:p>
            <a:pPr marL="285750" marR="631825" indent="-285750"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/>
            </a:pPr>
            <a:r>
              <a:rPr lang="it-IT" sz="2200" b="1" spc="-80" dirty="0">
                <a:solidFill>
                  <a:srgbClr val="00539B"/>
                </a:solidFill>
                <a:latin typeface="Tneorite"/>
              </a:rPr>
              <a:t>Domenica  18 Ottobre  </a:t>
            </a:r>
            <a:r>
              <a:rPr lang="it-IT" sz="2200" b="1" spc="-80" dirty="0">
                <a:solidFill>
                  <a:srgbClr val="00539B"/>
                </a:solidFill>
                <a:highlight>
                  <a:srgbClr val="00FFFF"/>
                </a:highlight>
                <a:latin typeface="Tneorite"/>
              </a:rPr>
              <a:t>Isola San Giulio, lago d’Orta.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8 partenza..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Ore 10 arrivo a Orta..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0re 10.30 battello per l’isola..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11 messa nella basilica..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12.30 pranzo nel ristorante del posto..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Ore 14.30 monastero suore di clausura.. Ore 15 preghiere della nona..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Ore 15.30 battello.. Rientro a casa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.  9. 1 ottobre - conviviale sospesa per la gita. 10. 2/3/4 ottobre  Festa della birra a </a:t>
            </a:r>
            <a:r>
              <a:rPr lang="it-IT" sz="2200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Stoccarda.Anche</a:t>
            </a: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qui chiederemo le adesioni ai primi di settembre per consentire al Club di </a:t>
            </a:r>
            <a:r>
              <a:rPr lang="it-IT" sz="2200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Schorndorf</a:t>
            </a:r>
            <a:r>
              <a:rPr lang="it-IT" sz="2200" spc="-80" dirty="0">
                <a:solidFill>
                  <a:srgbClr val="00539B"/>
                </a:solidFill>
                <a:latin typeface="Tenorite" panose="00000500000000000000" pitchFamily="2" charset="0"/>
              </a:rPr>
              <a:t> di organizzare il nostro soggiorno.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167D96-EC93-AC56-3534-72E225B1DF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3F0B957-D86D-C177-3B3A-42838BD7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881EA9F-1FE8-C088-8331-F367C8331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DE891E-969F-1686-1EA3-784148550B42}"/>
              </a:ext>
            </a:extLst>
          </p:cNvPr>
          <p:cNvSpPr txBox="1"/>
          <p:nvPr/>
        </p:nvSpPr>
        <p:spPr>
          <a:xfrm>
            <a:off x="34636" y="0"/>
            <a:ext cx="11132128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NOVEMBRE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r>
              <a:rPr lang="it-IT" sz="1800" dirty="0"/>
              <a:t> </a:t>
            </a:r>
            <a:endParaRPr lang="it-IT" dirty="0"/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05 Novembre - Ore 19:00  Messa defunti Rotary</a:t>
            </a: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05 Novembre - Ore 20:00 Lido Imbersago    </a:t>
            </a:r>
            <a:r>
              <a:rPr lang="it-IT" spc="-80" dirty="0">
                <a:solidFill>
                  <a:srgbClr val="00539B"/>
                </a:solidFill>
                <a:latin typeface="Tenorite" panose="00000500000000000000" pitchFamily="2" charset="0"/>
              </a:rPr>
              <a:t>Assemblea Annuale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12 Novembre    Ore 20:00 Lido Imbersago    </a:t>
            </a:r>
            <a:r>
              <a:rPr lang="it-IT" sz="1800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Schorndorf</a:t>
            </a:r>
            <a:r>
              <a:rPr lang="it-IT" sz="1800" spc="-80" dirty="0">
                <a:solidFill>
                  <a:srgbClr val="00539B"/>
                </a:solidFill>
                <a:latin typeface="Tenorite" panose="00000500000000000000" pitchFamily="2" charset="0"/>
              </a:rPr>
              <a:t>  intervento di Reinard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19 Novembre    Ore 19:30  Carimate </a:t>
            </a:r>
            <a:r>
              <a:rPr lang="it-IT" sz="18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Inter Club Carimate - Avv. Bernardini de 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highlight>
                <a:srgbClr val="00FFFF"/>
              </a:highlight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18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26  Novembre    Ore 19:30  Cernusco </a:t>
            </a:r>
            <a:r>
              <a:rPr lang="it-IT" sz="1800" spc="-80" dirty="0" err="1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Cassoela</a:t>
            </a:r>
            <a:r>
              <a:rPr lang="it-IT" sz="18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 con Inner Wheel alla Cava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3C7AFF9-B2FE-4B8A-7AB7-68C583DB89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D7CBC35-A69C-0003-3296-FDD11C902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4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CBF05A-C367-630B-EFB7-FAC0B3DD8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D3E87ED-DC8E-2956-99A3-0BABA8CB8777}"/>
              </a:ext>
            </a:extLst>
          </p:cNvPr>
          <p:cNvSpPr txBox="1"/>
          <p:nvPr/>
        </p:nvSpPr>
        <p:spPr>
          <a:xfrm>
            <a:off x="34636" y="0"/>
            <a:ext cx="11132128" cy="744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 DICEMBRE  </a:t>
            </a:r>
            <a:r>
              <a:rPr kumimoji="0" lang="it-IT" sz="3200" b="1" i="0" u="none" strike="noStrike" kern="0" cap="none" spc="-75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 </a:t>
            </a:r>
            <a:r>
              <a:rPr kumimoji="0" lang="it-IT" sz="32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r>
              <a:rPr lang="it-IT" sz="1800" dirty="0"/>
              <a:t> </a:t>
            </a:r>
            <a:endParaRPr lang="it-IT" dirty="0"/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2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12700" marR="631825">
              <a:spcBef>
                <a:spcPts val="5"/>
              </a:spcBef>
              <a:tabLst>
                <a:tab pos="355600" algn="l"/>
              </a:tabLst>
              <a:defRPr/>
            </a:pPr>
            <a:endParaRPr lang="it-IT" sz="24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sz="24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03 Dicembre – Rotary  </a:t>
            </a:r>
            <a:r>
              <a:rPr lang="it-IT" sz="2400" spc="-80" dirty="0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Milano  museo Palazzo Reale  + cena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10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spc="-80" dirty="0" err="1">
                <a:solidFill>
                  <a:srgbClr val="00539B"/>
                </a:solidFill>
                <a:highlight>
                  <a:srgbClr val="00FFFF"/>
                </a:highlight>
                <a:latin typeface="Tenorite" panose="00000500000000000000" pitchFamily="2" charset="0"/>
              </a:rPr>
              <a:t>Venerdi</a:t>
            </a:r>
            <a:r>
              <a:rPr lang="it-IT" sz="2400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11  Dicembre- Ore 20:00 Lido Imbersago  </a:t>
            </a:r>
            <a:r>
              <a:rPr lang="it-IT" sz="2400" spc="-80" dirty="0">
                <a:solidFill>
                  <a:srgbClr val="00539B"/>
                </a:solidFill>
                <a:latin typeface="Tenorite" panose="00000500000000000000" pitchFamily="2" charset="0"/>
              </a:rPr>
              <a:t>Prenatalizia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17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24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spc="-80" dirty="0" err="1">
                <a:solidFill>
                  <a:srgbClr val="00539B"/>
                </a:solidFill>
                <a:latin typeface="Tenorite" panose="00000500000000000000" pitchFamily="2" charset="0"/>
              </a:rPr>
              <a:t>Giovedi</a:t>
            </a:r>
            <a:r>
              <a:rPr lang="it-IT" b="1" spc="-80" dirty="0">
                <a:solidFill>
                  <a:srgbClr val="00539B"/>
                </a:solidFill>
                <a:latin typeface="Tenorite" panose="00000500000000000000" pitchFamily="2" charset="0"/>
              </a:rPr>
              <a:t> 31 Dicembre   Nessuna  conviviale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endParaRPr lang="it-IT" sz="1800" b="1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b="1" spc="-80" dirty="0">
              <a:solidFill>
                <a:srgbClr val="00539B"/>
              </a:solidFill>
              <a:highlight>
                <a:srgbClr val="00FFFF"/>
              </a:highlight>
              <a:latin typeface="Tneorit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spc="-80" dirty="0">
              <a:solidFill>
                <a:srgbClr val="00539B"/>
              </a:solidFill>
              <a:latin typeface="Tenorite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pc="-80" dirty="0"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400" dirty="0"/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endParaRPr lang="it-IT" sz="18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400B813-7CA3-1DAF-750E-E9A31781C4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8" y="-31173"/>
            <a:ext cx="1447801" cy="14224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E0CA652-E669-2371-3ED4-310F7EACA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4923739"/>
            <a:ext cx="120406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7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A0DD8976-C9AC-B5B9-E48C-7C45BF05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umbrella, cielo, aria aperta, arredo&#10;&#10;Il contenuto generato dall'IA potrebbe non essere corretto.">
            <a:extLst>
              <a:ext uri="{FF2B5EF4-FFF2-40B4-BE49-F238E27FC236}">
                <a16:creationId xmlns:a16="http://schemas.microsoft.com/office/drawing/2014/main" id="{B4AB6AF4-1AA0-00CD-B3E8-8BF55ABA4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7" y="-6927"/>
            <a:ext cx="12209007" cy="684845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4EFE96D-046B-69C2-A4A9-7C4F336051B1}"/>
              </a:ext>
            </a:extLst>
          </p:cNvPr>
          <p:cNvSpPr txBox="1"/>
          <p:nvPr/>
        </p:nvSpPr>
        <p:spPr>
          <a:xfrm>
            <a:off x="2590800" y="1600200"/>
            <a:ext cx="41148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Wingdings"/>
              <a:buChar char=""/>
              <a:tabLst>
                <a:tab pos="354965" algn="l"/>
              </a:tabLst>
              <a:defRPr/>
            </a:pPr>
            <a:r>
              <a:rPr kumimoji="0" lang="it-IT" sz="3600" b="1" i="0" u="none" strike="noStrike" kern="0" cap="none" spc="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</a:rPr>
              <a:t>Agosto </a:t>
            </a:r>
            <a:r>
              <a:rPr kumimoji="0" lang="it-IT" sz="3600" b="1" i="0" u="none" strike="noStrike" kern="0" cap="none" spc="-2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2026</a:t>
            </a:r>
            <a:endParaRPr kumimoji="0" lang="it-IT" sz="3600" b="1" i="0" u="none" strike="noStrike" kern="0" cap="none" spc="0" normalizeH="0" baseline="0" noProof="0" dirty="0">
              <a:ln>
                <a:noFill/>
              </a:ln>
              <a:solidFill>
                <a:srgbClr val="00539B"/>
              </a:solidFill>
              <a:effectLst/>
              <a:uLnTx/>
              <a:uFillTx/>
              <a:latin typeface="Tenorite" panose="00000500000000000000" pitchFamily="2" charset="0"/>
            </a:endParaRPr>
          </a:p>
          <a:p>
            <a:pPr marL="355600" marR="63182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5600" algn="l"/>
              </a:tabLst>
              <a:defRPr/>
            </a:pPr>
            <a:r>
              <a:rPr kumimoji="0" lang="it-IT" sz="2400" b="1" i="0" u="none" strike="noStrike" kern="0" cap="none" spc="-80" normalizeH="0" baseline="0" noProof="0" dirty="0">
                <a:ln>
                  <a:noFill/>
                </a:ln>
                <a:solidFill>
                  <a:srgbClr val="00539B"/>
                </a:solidFill>
                <a:effectLst/>
                <a:uLnTx/>
                <a:uFillTx/>
                <a:latin typeface="Tenorite" panose="00000500000000000000" pitchFamily="2" charset="0"/>
                <a:cs typeface="Trebuchet MS"/>
              </a:rPr>
              <a:t>Ad  Agosto  tutte  le  attività sono  sospese  Buone  Vacanze!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539B"/>
              </a:solidFill>
              <a:effectLst/>
              <a:uLnTx/>
              <a:uFillTx/>
              <a:latin typeface="Tenorite" panose="00000500000000000000" pitchFamily="2" charset="0"/>
              <a:cs typeface="Trebuchet M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3C3C17A-63DB-D81B-A4E8-3505F8A6F6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-6927"/>
            <a:ext cx="1828800" cy="179673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301C69E-C99C-7682-1CBC-8B38F919B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927"/>
            <a:ext cx="609653" cy="59746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D5291395-C33E-059C-1B70-D8314B06D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44071"/>
            <a:ext cx="609653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86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</TotalTime>
  <Words>388</Words>
  <Application>Microsoft Office PowerPoint</Application>
  <PresentationFormat>Widescreen</PresentationFormat>
  <Paragraphs>110</Paragraphs>
  <Slides>7</Slides>
  <Notes>0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Calibri</vt:lpstr>
      <vt:lpstr>Tenorite</vt:lpstr>
      <vt:lpstr>Tneorite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Giorgio Sirtori</dc:creator>
  <cp:lastModifiedBy>Giorgio Sirtori</cp:lastModifiedBy>
  <cp:revision>37</cp:revision>
  <cp:lastPrinted>2025-01-30T10:56:05Z</cp:lastPrinted>
  <dcterms:created xsi:type="dcterms:W3CDTF">2025-01-30T10:21:24Z</dcterms:created>
  <dcterms:modified xsi:type="dcterms:W3CDTF">2026-09-03T08:35:30Z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2025-01-30T00:00:00Z</vt:filetime>
  </property>
  <property fmtid="{D5CDD505-2E9C-101B-9397-08002B2CF9AE}" pid="3" name="Producer">
    <vt:lpwstr>3-Heights(TM) PDF Security Shell 4.8.25.2 (http://www.pdf-tools.com)</vt:lpwstr>
  </property>
</Properties>
</file>