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4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5" r:id="rId3"/>
    <p:sldId id="265" r:id="rId4"/>
  </p:sldIdLst>
  <p:sldSz cx="12192000" cy="6858000"/>
  <p:notesSz cx="9940925" cy="680878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898" y="3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" y="0"/>
            <a:ext cx="3304285" cy="685799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-228600" y="-24245"/>
            <a:ext cx="12649200" cy="1120948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 marR="5080" indent="1270" algn="ctr">
              <a:lnSpc>
                <a:spcPct val="90000"/>
              </a:lnSpc>
              <a:spcBef>
                <a:spcPts val="965"/>
              </a:spcBef>
            </a:pPr>
            <a:r>
              <a:rPr sz="7200" spc="-10" dirty="0">
                <a:solidFill>
                  <a:srgbClr val="252525"/>
                </a:solidFill>
                <a:latin typeface="Trebuchet MS"/>
                <a:cs typeface="Trebuchet MS"/>
              </a:rPr>
              <a:t>Rotary </a:t>
            </a:r>
            <a:r>
              <a:rPr sz="7200" spc="-20" dirty="0">
                <a:solidFill>
                  <a:srgbClr val="252525"/>
                </a:solidFill>
                <a:latin typeface="Trebuchet MS"/>
                <a:cs typeface="Trebuchet MS"/>
              </a:rPr>
              <a:t>Club </a:t>
            </a:r>
            <a:r>
              <a:rPr sz="7200" spc="-10" dirty="0">
                <a:solidFill>
                  <a:srgbClr val="252525"/>
                </a:solidFill>
                <a:latin typeface="Trebuchet MS"/>
                <a:cs typeface="Trebuchet MS"/>
              </a:rPr>
              <a:t>Merate </a:t>
            </a:r>
            <a:r>
              <a:rPr sz="7200" spc="-130" dirty="0">
                <a:solidFill>
                  <a:srgbClr val="252525"/>
                </a:solidFill>
                <a:latin typeface="Trebuchet MS"/>
                <a:cs typeface="Trebuchet MS"/>
              </a:rPr>
              <a:t>Brianza</a:t>
            </a:r>
            <a:endParaRPr sz="7200" dirty="0">
              <a:latin typeface="Trebuchet MS"/>
              <a:cs typeface="Trebuchet MS"/>
            </a:endParaRPr>
          </a:p>
        </p:txBody>
      </p:sp>
      <p:pic>
        <p:nvPicPr>
          <p:cNvPr id="7" name="Immagine 6" descr="Immagine che contiene testo, Carattere, schermata, Marchio&#10;&#10;Il contenuto generato dall'IA potrebbe non essere corretto.">
            <a:extLst>
              <a:ext uri="{FF2B5EF4-FFF2-40B4-BE49-F238E27FC236}">
                <a16:creationId xmlns:a16="http://schemas.microsoft.com/office/drawing/2014/main" id="{DA9B1359-01BB-D011-4242-1D2BB3F2C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038600"/>
            <a:ext cx="12268200" cy="4089399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03ED663F-DC93-152B-68C1-6397E23A1F14}"/>
              </a:ext>
            </a:extLst>
          </p:cNvPr>
          <p:cNvSpPr txBox="1"/>
          <p:nvPr/>
        </p:nvSpPr>
        <p:spPr>
          <a:xfrm>
            <a:off x="762000" y="1828800"/>
            <a:ext cx="1104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>
                <a:latin typeface="Tenorite" panose="00000500000000000000" pitchFamily="2" charset="0"/>
              </a:rPr>
              <a:t>Programma  Attività 2025 2026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8F0DDCC-BA6F-D6AC-8341-2657E84FD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testo, Carattere, schermata, Marchio&#10;&#10;Il contenuto generato dall'IA potrebbe non essere corretto.">
            <a:extLst>
              <a:ext uri="{FF2B5EF4-FFF2-40B4-BE49-F238E27FC236}">
                <a16:creationId xmlns:a16="http://schemas.microsoft.com/office/drawing/2014/main" id="{DC8D6AD9-43A0-3F49-2F89-8D92241FA2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0"/>
            <a:ext cx="2819400" cy="9398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08EFB7B1-30FF-462C-C82D-B79CC60CB446}"/>
              </a:ext>
            </a:extLst>
          </p:cNvPr>
          <p:cNvSpPr txBox="1"/>
          <p:nvPr/>
        </p:nvSpPr>
        <p:spPr>
          <a:xfrm>
            <a:off x="76200" y="76200"/>
            <a:ext cx="12001500" cy="821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Wingdings"/>
              <a:buChar char=""/>
              <a:tabLst>
                <a:tab pos="354965" algn="l"/>
              </a:tabLst>
              <a:defRPr/>
            </a:pPr>
            <a:r>
              <a:rPr kumimoji="0" lang="it-IT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enorite" panose="00000500000000000000" pitchFamily="2" charset="0"/>
              </a:rPr>
              <a:t>Giugno </a:t>
            </a:r>
            <a:r>
              <a:rPr kumimoji="0" lang="it-IT" sz="3200" b="1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enorite" panose="00000500000000000000" pitchFamily="2" charset="0"/>
                <a:cs typeface="Trebuchet MS"/>
              </a:rPr>
              <a:t> </a:t>
            </a:r>
            <a:r>
              <a:rPr kumimoji="0" lang="it-IT" sz="3200" b="1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enorite" panose="00000500000000000000" pitchFamily="2" charset="0"/>
                <a:cs typeface="Trebuchet MS"/>
              </a:rPr>
              <a:t>2026</a:t>
            </a:r>
            <a:endParaRPr kumimoji="0" lang="it-IT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enorite" panose="00000500000000000000" pitchFamily="2" charset="0"/>
              <a:cs typeface="Trebuchet MS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enorite" panose="00000500000000000000" pitchFamily="2" charset="0"/>
            </a:endParaRPr>
          </a:p>
          <a:p>
            <a:r>
              <a:rPr lang="it-IT" sz="1800" dirty="0"/>
              <a:t> </a:t>
            </a:r>
            <a:endParaRPr lang="it-IT" dirty="0"/>
          </a:p>
          <a:p>
            <a:pPr marL="355600" marR="631825" indent="-342900">
              <a:spcBef>
                <a:spcPts val="5"/>
              </a:spcBef>
              <a:buFont typeface="Arial"/>
              <a:buChar char="•"/>
              <a:tabLst>
                <a:tab pos="355600" algn="l"/>
              </a:tabLst>
              <a:defRPr/>
            </a:pPr>
            <a:r>
              <a:rPr lang="it-IT" b="1" spc="-80" dirty="0" err="1">
                <a:latin typeface="Tenorite" panose="00000500000000000000" pitchFamily="2" charset="0"/>
              </a:rPr>
              <a:t>Giovedi</a:t>
            </a:r>
            <a:r>
              <a:rPr lang="it-IT" b="1" spc="-80" dirty="0">
                <a:latin typeface="Tenorite" panose="00000500000000000000" pitchFamily="2" charset="0"/>
              </a:rPr>
              <a:t> 04  Giugno - Ore 20:00 Lido Imbersago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/>
              <a:t> Federica Sessa </a:t>
            </a:r>
            <a:r>
              <a:rPr lang="it-IT" b="1" dirty="0" err="1"/>
              <a:t>Crisolin</a:t>
            </a:r>
            <a:r>
              <a:rPr lang="it-IT" b="1" dirty="0"/>
              <a:t> </a:t>
            </a:r>
            <a:r>
              <a:rPr lang="it-IT" dirty="0"/>
              <a:t>, la nostra nuova socia si racconta.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 Bianchi Niccolò ci racconta la sua esperienza al RYLA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355600" marR="631825" indent="-342900">
              <a:spcBef>
                <a:spcPts val="5"/>
              </a:spcBef>
              <a:buFont typeface="Arial"/>
              <a:buChar char="•"/>
              <a:tabLst>
                <a:tab pos="355600" algn="l"/>
              </a:tabLst>
              <a:defRPr/>
            </a:pPr>
            <a:r>
              <a:rPr lang="it-IT" b="1" spc="-80" dirty="0" err="1">
                <a:latin typeface="Tenorite" panose="00000500000000000000" pitchFamily="2" charset="0"/>
              </a:rPr>
              <a:t>Mercoledi</a:t>
            </a:r>
            <a:r>
              <a:rPr lang="it-IT" b="1" spc="-80" dirty="0">
                <a:latin typeface="Tenorite" panose="00000500000000000000" pitchFamily="2" charset="0"/>
              </a:rPr>
              <a:t>  10 Giugno   Ore 19,30  </a:t>
            </a:r>
            <a:r>
              <a:rPr lang="it-IT" b="1" dirty="0">
                <a:highlight>
                  <a:srgbClr val="FFFF00"/>
                </a:highlight>
              </a:rPr>
              <a:t>Ristorante Il Cavaliere, Paderno Dugnano </a:t>
            </a:r>
          </a:p>
          <a:p>
            <a:pPr marL="355600" marR="631825" indent="-342900">
              <a:spcBef>
                <a:spcPts val="5"/>
              </a:spcBef>
              <a:buFont typeface="Arial"/>
              <a:buChar char="•"/>
              <a:tabLst>
                <a:tab pos="355600" algn="l"/>
              </a:tabLst>
              <a:defRPr/>
            </a:pPr>
            <a:r>
              <a:rPr lang="it-IT" spc="-80" dirty="0">
                <a:latin typeface="Tenorite" panose="00000500000000000000" pitchFamily="2" charset="0"/>
              </a:rPr>
              <a:t>SERATA FINALE ROTARIADI </a:t>
            </a:r>
            <a:r>
              <a:rPr lang="it-IT" b="1" dirty="0">
                <a:solidFill>
                  <a:schemeClr val="bg1"/>
                </a:solidFill>
                <a:highlight>
                  <a:srgbClr val="0000FF"/>
                </a:highlight>
              </a:rPr>
              <a:t>ROTARIADI</a:t>
            </a:r>
            <a:r>
              <a:rPr lang="it-IT" dirty="0">
                <a:highlight>
                  <a:srgbClr val="0000FF"/>
                </a:highlight>
              </a:rPr>
              <a:t>I</a:t>
            </a:r>
            <a:endParaRPr lang="it-IT" dirty="0"/>
          </a:p>
          <a:p>
            <a:pPr marL="355600" marR="631825" lvl="0" indent="-34290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5600" algn="l"/>
              </a:tabLst>
              <a:defRPr/>
            </a:pPr>
            <a:endParaRPr lang="it-IT" dirty="0"/>
          </a:p>
          <a:p>
            <a:pPr marL="285750" marR="631825" indent="-285750"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355600" algn="l"/>
              </a:tabLst>
              <a:defRPr/>
            </a:pPr>
            <a:r>
              <a:rPr lang="it-IT" b="1" spc="-80" dirty="0" err="1">
                <a:latin typeface="Tenorite" panose="00000500000000000000" pitchFamily="2" charset="0"/>
              </a:rPr>
              <a:t>Giovedi</a:t>
            </a:r>
            <a:r>
              <a:rPr lang="it-IT" b="1" spc="-80" dirty="0">
                <a:latin typeface="Tenorite" panose="00000500000000000000" pitchFamily="2" charset="0"/>
              </a:rPr>
              <a:t> 11 Giugno - Ore 20:00 Lido Imbersago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pc="-80" dirty="0">
                <a:latin typeface="Tenorite" panose="00000500000000000000" pitchFamily="2" charset="0"/>
              </a:rPr>
              <a:t> </a:t>
            </a:r>
            <a:r>
              <a:rPr lang="it-IT" b="1" spc="-80" dirty="0">
                <a:latin typeface="Tenorite" panose="00000500000000000000" pitchFamily="2" charset="0"/>
              </a:rPr>
              <a:t>Mario De Miranda  </a:t>
            </a:r>
            <a:r>
              <a:rPr lang="it-IT" spc="-80" dirty="0">
                <a:latin typeface="Tenorite" panose="00000500000000000000" pitchFamily="2" charset="0"/>
              </a:rPr>
              <a:t>socio </a:t>
            </a:r>
            <a:r>
              <a:rPr lang="it-IT" spc="-80" dirty="0" err="1">
                <a:latin typeface="Tenorite" panose="00000500000000000000" pitchFamily="2" charset="0"/>
              </a:rPr>
              <a:t>Rotay</a:t>
            </a:r>
            <a:r>
              <a:rPr lang="it-IT" spc="-80" dirty="0">
                <a:latin typeface="Tenorite" panose="00000500000000000000" pitchFamily="2" charset="0"/>
              </a:rPr>
              <a:t> Merate Brianza ci racconterà  del ponte sullo stretto di Messina e del ponte della solidarietà  costruito in Ruanda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marR="631825" indent="-285750"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355600" algn="l"/>
              </a:tabLst>
              <a:defRPr/>
            </a:pPr>
            <a:r>
              <a:rPr lang="it-IT" b="1" spc="-80" dirty="0" err="1">
                <a:latin typeface="Tenorite" panose="00000500000000000000" pitchFamily="2" charset="0"/>
              </a:rPr>
              <a:t>Giovedi</a:t>
            </a:r>
            <a:r>
              <a:rPr lang="it-IT" b="1" spc="-80" dirty="0">
                <a:latin typeface="Tenorite" panose="00000500000000000000" pitchFamily="2" charset="0"/>
              </a:rPr>
              <a:t>  18 Giugno- Ore 20:00 Lido Imbersago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spc="-80" dirty="0">
                <a:latin typeface="Tenorite" panose="00000500000000000000" pitchFamily="2" charset="0"/>
              </a:rPr>
              <a:t> </a:t>
            </a:r>
            <a:r>
              <a:rPr lang="it-IT" spc="-80" dirty="0">
                <a:latin typeface="Tenorite" panose="00000500000000000000" pitchFamily="2" charset="0"/>
              </a:rPr>
              <a:t> Il nostro socio </a:t>
            </a:r>
            <a:r>
              <a:rPr lang="it-IT" b="1" spc="-80" dirty="0">
                <a:latin typeface="Tenorite" panose="00000500000000000000" pitchFamily="2" charset="0"/>
              </a:rPr>
              <a:t>Ettore Mandelli </a:t>
            </a:r>
            <a:r>
              <a:rPr lang="it-IT" spc="-80" dirty="0">
                <a:latin typeface="Tenorite" panose="00000500000000000000" pitchFamily="2" charset="0"/>
              </a:rPr>
              <a:t>ci parlerà del suo Hobby : i modellini dei treni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pc="-80" dirty="0">
              <a:latin typeface="Tenorite" panose="00000500000000000000" pitchFamily="2" charset="0"/>
            </a:endParaRPr>
          </a:p>
          <a:p>
            <a:pPr marL="355600" marR="631825" indent="-342900">
              <a:spcBef>
                <a:spcPts val="5"/>
              </a:spcBef>
              <a:buFont typeface="Arial"/>
              <a:buChar char="•"/>
              <a:tabLst>
                <a:tab pos="355600" algn="l"/>
              </a:tabLst>
              <a:defRPr/>
            </a:pPr>
            <a:endParaRPr lang="it-IT" b="1" spc="-80" dirty="0">
              <a:latin typeface="Tenorite" panose="00000500000000000000" pitchFamily="2" charset="0"/>
            </a:endParaRPr>
          </a:p>
          <a:p>
            <a:pPr marL="285750" marR="631825" indent="-285750"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355600" algn="l"/>
              </a:tabLst>
              <a:defRPr/>
            </a:pPr>
            <a:r>
              <a:rPr lang="it-IT" sz="2400" b="1" spc="-80" dirty="0" err="1">
                <a:latin typeface="Tenorite" panose="00000500000000000000" pitchFamily="2" charset="0"/>
              </a:rPr>
              <a:t>Giovedi</a:t>
            </a:r>
            <a:r>
              <a:rPr lang="it-IT" sz="2400" b="1" spc="-80" dirty="0">
                <a:latin typeface="Tenorite" panose="00000500000000000000" pitchFamily="2" charset="0"/>
              </a:rPr>
              <a:t>  25  Giugno- Ore 20:00 Lido Imbersago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spc="-80" dirty="0">
                <a:latin typeface="Tenorite" panose="00000500000000000000" pitchFamily="2" charset="0"/>
              </a:rPr>
              <a:t>PASSAGGIO CONSEGNE tra  il  presidente 2025 2026 </a:t>
            </a:r>
            <a:r>
              <a:rPr lang="it-IT" sz="2400" b="1" spc="-80" dirty="0">
                <a:latin typeface="Tenorite" panose="00000500000000000000" pitchFamily="2" charset="0"/>
              </a:rPr>
              <a:t>Marco de  Capitani </a:t>
            </a:r>
            <a:r>
              <a:rPr lang="it-IT" sz="2400" spc="-80" dirty="0">
                <a:latin typeface="Tenorite" panose="00000500000000000000" pitchFamily="2" charset="0"/>
              </a:rPr>
              <a:t>e il  presidente 2026 2027  </a:t>
            </a:r>
            <a:r>
              <a:rPr lang="it-IT" sz="2400" b="1" spc="-80" dirty="0">
                <a:latin typeface="Tenorite" panose="00000500000000000000" pitchFamily="2" charset="0"/>
              </a:rPr>
              <a:t>Leandro Pelamatti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pc="-80" dirty="0">
              <a:latin typeface="Tenorite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pc="-80" dirty="0">
              <a:latin typeface="Tenorite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pc="-80" dirty="0">
              <a:latin typeface="Tenorite" panose="00000500000000000000" pitchFamily="2" charset="0"/>
            </a:endParaRPr>
          </a:p>
          <a:p>
            <a:pPr marL="355600" marR="631825" lvl="0" indent="-34290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5600" algn="l"/>
              </a:tabLst>
              <a:defRPr/>
            </a:pPr>
            <a:endParaRPr lang="it-IT" sz="1400" dirty="0"/>
          </a:p>
          <a:p>
            <a:pPr marL="355600" marR="631825" lvl="0" indent="-34290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5600" algn="l"/>
              </a:tabLst>
              <a:defRPr/>
            </a:pPr>
            <a:endParaRPr lang="it-IT" sz="1400" dirty="0"/>
          </a:p>
          <a:p>
            <a:pPr marL="355600" marR="631825" lvl="0" indent="-34290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5600" algn="l"/>
              </a:tabLst>
              <a:defRPr/>
            </a:pP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457621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0DD8976-C9AC-B5B9-E48C-7C45BF05F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umbrella, cielo, aria aperta, arredo&#10;&#10;Il contenuto generato dall'IA potrebbe non essere corretto.">
            <a:extLst>
              <a:ext uri="{FF2B5EF4-FFF2-40B4-BE49-F238E27FC236}">
                <a16:creationId xmlns:a16="http://schemas.microsoft.com/office/drawing/2014/main" id="{B4AB6AF4-1AA0-00CD-B3E8-8BF55ABA4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04" y="-6927"/>
            <a:ext cx="12209007" cy="6848458"/>
          </a:xfrm>
          <a:prstGeom prst="rect">
            <a:avLst/>
          </a:prstGeom>
        </p:spPr>
      </p:pic>
      <p:pic>
        <p:nvPicPr>
          <p:cNvPr id="7" name="Immagine 6" descr="Immagine che contiene testo, Carattere, schermata, Marchio&#10;&#10;Il contenuto generato dall'IA potrebbe non essere corretto.">
            <a:extLst>
              <a:ext uri="{FF2B5EF4-FFF2-40B4-BE49-F238E27FC236}">
                <a16:creationId xmlns:a16="http://schemas.microsoft.com/office/drawing/2014/main" id="{4630BC38-0EB6-3B80-86CF-054F964635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0817" y="9541"/>
            <a:ext cx="3124201" cy="10414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E4EFE96D-046B-69C2-A4A9-7C4F336051B1}"/>
              </a:ext>
            </a:extLst>
          </p:cNvPr>
          <p:cNvSpPr txBox="1"/>
          <p:nvPr/>
        </p:nvSpPr>
        <p:spPr>
          <a:xfrm>
            <a:off x="152400" y="1041401"/>
            <a:ext cx="11963400" cy="1520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Wingdings"/>
              <a:buChar char=""/>
              <a:tabLst>
                <a:tab pos="354965" algn="l"/>
              </a:tabLst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enorite" panose="00000500000000000000" pitchFamily="2" charset="0"/>
              </a:rPr>
              <a:t>Agosto </a:t>
            </a:r>
            <a:r>
              <a:rPr kumimoji="0" lang="it-IT" sz="2400" b="1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enorite" panose="00000500000000000000" pitchFamily="2" charset="0"/>
                <a:cs typeface="Trebuchet MS"/>
              </a:rPr>
              <a:t>2026</a:t>
            </a:r>
            <a:endParaRPr kumimoji="0" lang="it-IT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enorite" panose="00000500000000000000" pitchFamily="2" charset="0"/>
              <a:cs typeface="Trebuchet M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enorite" panose="00000500000000000000" pitchFamily="2" charset="0"/>
              <a:cs typeface="Trebuchet MS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enorite" panose="00000500000000000000" pitchFamily="2" charset="0"/>
            </a:endParaRPr>
          </a:p>
          <a:p>
            <a:pPr marL="355600" marR="631825" lvl="0" indent="-34290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5600" algn="l"/>
              </a:tabLst>
              <a:defRPr/>
            </a:pPr>
            <a:r>
              <a:rPr kumimoji="0" lang="it-IT" sz="32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enorite" panose="00000500000000000000" pitchFamily="2" charset="0"/>
                <a:cs typeface="Trebuchet MS"/>
              </a:rPr>
              <a:t>Ad  Agosto  tutte  le  attività sono  sospese  Buone  Vacanze!</a:t>
            </a:r>
            <a:endParaRPr kumimoji="0" lang="it-IT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enorite" panose="00000500000000000000" pitchFamily="2" charset="0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298486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</TotalTime>
  <Words>147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Tenorite</vt:lpstr>
      <vt:lpstr>Trebuchet MS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Giorgio Sirtori</dc:creator>
  <cp:lastModifiedBy>Giorgio Sirtori</cp:lastModifiedBy>
  <cp:revision>21</cp:revision>
  <cp:lastPrinted>2025-01-30T10:56:05Z</cp:lastPrinted>
  <dcterms:created xsi:type="dcterms:W3CDTF">2025-01-30T10:21:24Z</dcterms:created>
  <dcterms:modified xsi:type="dcterms:W3CDTF">2026-06-02T11:43:58Z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2025-01-30T00:00:00Z</vt:filetime>
  </property>
  <property fmtid="{D5CDD505-2E9C-101B-9397-08002B2CF9AE}" pid="3" name="Producer">
    <vt:lpwstr>3-Heights(TM) PDF Security Shell 4.8.25.2 (http://www.pdf-tools.com)</vt:lpwstr>
  </property>
</Properties>
</file>