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9940925" cy="680878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98" y="15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3304285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228600" y="-24245"/>
            <a:ext cx="12649200" cy="1120948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5080" indent="1270" algn="ctr">
              <a:lnSpc>
                <a:spcPct val="90000"/>
              </a:lnSpc>
              <a:spcBef>
                <a:spcPts val="965"/>
              </a:spcBef>
            </a:pP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Rotary </a:t>
            </a:r>
            <a:r>
              <a:rPr sz="7200" spc="-20" dirty="0">
                <a:solidFill>
                  <a:srgbClr val="252525"/>
                </a:solidFill>
                <a:latin typeface="Trebuchet MS"/>
                <a:cs typeface="Trebuchet MS"/>
              </a:rPr>
              <a:t>Club </a:t>
            </a: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Merate </a:t>
            </a:r>
            <a:r>
              <a:rPr sz="7200" spc="-130" dirty="0">
                <a:solidFill>
                  <a:srgbClr val="252525"/>
                </a:solidFill>
                <a:latin typeface="Trebuchet MS"/>
                <a:cs typeface="Trebuchet MS"/>
              </a:rPr>
              <a:t>Brianza</a:t>
            </a:r>
            <a:endParaRPr sz="7200" dirty="0">
              <a:latin typeface="Trebuchet MS"/>
              <a:cs typeface="Trebuchet MS"/>
            </a:endParaRPr>
          </a:p>
        </p:txBody>
      </p:sp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DA9B1359-01BB-D011-4242-1D2BB3F2C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038600"/>
            <a:ext cx="12268200" cy="4089399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ED663F-DC93-152B-68C1-6397E23A1F14}"/>
              </a:ext>
            </a:extLst>
          </p:cNvPr>
          <p:cNvSpPr txBox="1"/>
          <p:nvPr/>
        </p:nvSpPr>
        <p:spPr>
          <a:xfrm>
            <a:off x="762000" y="1828800"/>
            <a:ext cx="1104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latin typeface="Tenorite" panose="00000500000000000000" pitchFamily="2" charset="0"/>
              </a:rPr>
              <a:t>Programma  Attività 2025 2026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7A1ACDB-C5F0-FEB3-6BBB-20008B452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5E082A83-DC5A-93D4-01CE-E313162B33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36AD286-FD56-115C-3A29-71BCD43CED3B}"/>
              </a:ext>
            </a:extLst>
          </p:cNvPr>
          <p:cNvSpPr txBox="1"/>
          <p:nvPr/>
        </p:nvSpPr>
        <p:spPr>
          <a:xfrm>
            <a:off x="76200" y="76200"/>
            <a:ext cx="120015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Marzo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sz="2000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04 Marzo 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Calcio Balilla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5 Marzo-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12  Marzo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19  Marzo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 26 Marzo-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7957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34B79E2-0EE1-0630-9E5A-0F9E671EF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5621CD75-1545-E71C-4D34-B2739B8FCD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78B14C-9C8F-3E18-2773-A6FA34498511}"/>
              </a:ext>
            </a:extLst>
          </p:cNvPr>
          <p:cNvSpPr txBox="1"/>
          <p:nvPr/>
        </p:nvSpPr>
        <p:spPr>
          <a:xfrm>
            <a:off x="95250" y="0"/>
            <a:ext cx="1200150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Aprile 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sz="2000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2 Aprile – Conviviale sospesa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9 Aprile – Conviviale sospesa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15 Aprile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Calcio Balilla</a:t>
            </a: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16  Aprile 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23  Aprile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30 Aprile-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0732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F46A6FF-0272-2E58-413D-97EFDD4A1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41BCF606-F4CC-2327-EA86-416EF3795A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2A2004-8A64-294A-47C3-DAC1F192A40D}"/>
              </a:ext>
            </a:extLst>
          </p:cNvPr>
          <p:cNvSpPr txBox="1"/>
          <p:nvPr/>
        </p:nvSpPr>
        <p:spPr>
          <a:xfrm>
            <a:off x="95250" y="24245"/>
            <a:ext cx="12001500" cy="7663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Maggio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06 Maggio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GARA BOWLING SINGOLO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07  Maggio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14 Maggio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21 Maggio-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27 Maggio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GARA MINGOLF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28 Maggio-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189124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8F0DDCC-BA6F-D6AC-8341-2657E84FD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DC8D6AD9-43A0-3F49-2F89-8D92241FA2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8EFB7B1-30FF-462C-C82D-B79CC60CB446}"/>
              </a:ext>
            </a:extLst>
          </p:cNvPr>
          <p:cNvSpPr txBox="1"/>
          <p:nvPr/>
        </p:nvSpPr>
        <p:spPr>
          <a:xfrm>
            <a:off x="76200" y="76200"/>
            <a:ext cx="120015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Giugno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r>
              <a:rPr lang="it-IT" sz="1800" dirty="0"/>
              <a:t> </a:t>
            </a: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04  Giugno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27 Maggio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SERATA FINALE ROTARIADI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11 Giugno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18 Giugno-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25  Giugno-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PASSAGGIO CONSEGNE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pc="-80" dirty="0"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5762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0DD8976-C9AC-B5B9-E48C-7C45BF05F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umbrella, cielo, aria aperta, arredo&#10;&#10;Il contenuto generato dall'IA potrebbe non essere corretto.">
            <a:extLst>
              <a:ext uri="{FF2B5EF4-FFF2-40B4-BE49-F238E27FC236}">
                <a16:creationId xmlns:a16="http://schemas.microsoft.com/office/drawing/2014/main" id="{B4AB6AF4-1AA0-00CD-B3E8-8BF55ABA4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07" y="9541"/>
            <a:ext cx="12209007" cy="6848458"/>
          </a:xfrm>
          <a:prstGeom prst="rect">
            <a:avLst/>
          </a:prstGeom>
        </p:spPr>
      </p:pic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4630BC38-0EB6-3B80-86CF-054F964635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817" y="9541"/>
            <a:ext cx="3124201" cy="10414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4EFE96D-046B-69C2-A4A9-7C4F336051B1}"/>
              </a:ext>
            </a:extLst>
          </p:cNvPr>
          <p:cNvSpPr txBox="1"/>
          <p:nvPr/>
        </p:nvSpPr>
        <p:spPr>
          <a:xfrm>
            <a:off x="152400" y="1041401"/>
            <a:ext cx="11963400" cy="1520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Agosto </a:t>
            </a:r>
            <a:r>
              <a:rPr kumimoji="0" lang="it-IT" sz="2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2025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it-IT" sz="32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Ad  Agosto  tutte  le  attività sono  sospese  Buone  Vacanze!</a:t>
            </a:r>
            <a:endParaRPr kumimoji="0" lang="it-IT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98486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7EC18BA-B879-C165-1C3C-9135ACA3D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838ACCD1-1093-245E-3142-D24262E093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3C1BF4-4747-B75B-3A99-981AE91A803D}"/>
              </a:ext>
            </a:extLst>
          </p:cNvPr>
          <p:cNvSpPr txBox="1"/>
          <p:nvPr/>
        </p:nvSpPr>
        <p:spPr>
          <a:xfrm>
            <a:off x="76200" y="76200"/>
            <a:ext cx="12001500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Settembre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2025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it-IT" b="1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Giovedì</a:t>
            </a:r>
            <a:r>
              <a:rPr kumimoji="0" lang="it-IT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11 Settembre - </a:t>
            </a:r>
            <a:r>
              <a:rPr lang="it-IT" b="1" spc="-10" dirty="0">
                <a:latin typeface="Tenorite" panose="00000500000000000000" pitchFamily="2" charset="0"/>
                <a:cs typeface="Trebuchet MS"/>
              </a:rPr>
              <a:t>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GELMI RACCONTA PROGETTO DI MOTO ELETTRICA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17 Settembre  - 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SERATA INAUGURALE ROTARIADI LIDO IMBERSAGO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Giovedì 18 Settembre - 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VISITA GOVERNATORE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Sabato 20 Settembre  - 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FESTA DELLA FAMIGLIA A GALBUSERA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Domenica 21 Settembre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VISITA GUIDA AUTODROMO DI MONZA CON I GEMELLI DI SCHORNDORF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Giovedì 25 Settembre - Ore 20:00 Lido Imbersago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 Prof </a:t>
            </a:r>
            <a:r>
              <a:rPr lang="it-IT" dirty="0" err="1"/>
              <a:t>Giavotto</a:t>
            </a:r>
            <a:r>
              <a:rPr lang="it-IT" dirty="0"/>
              <a:t> DIPARTIMENTO di SCIENZE E TECNOLGIE AEROSPAZIALI POLITECNICO DI MILANO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 LA STORIA DELLE BARRIERE STRADALI IN ITALIA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71991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7EFD56A-BA7B-7653-0460-9A5EDC238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DE4C1263-C4E3-2297-11C0-D6925B2A3A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846DFC0-AB1A-F578-DCE7-45C18F61525B}"/>
              </a:ext>
            </a:extLst>
          </p:cNvPr>
          <p:cNvSpPr txBox="1"/>
          <p:nvPr/>
        </p:nvSpPr>
        <p:spPr>
          <a:xfrm>
            <a:off x="76200" y="76200"/>
            <a:ext cx="12001500" cy="8925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Ottobre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2025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it-IT" b="1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Giovedì</a:t>
            </a:r>
            <a:r>
              <a:rPr kumimoji="0" lang="it-IT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02 Ottobre - </a:t>
            </a:r>
            <a:r>
              <a:rPr lang="it-IT" b="1" spc="-10" dirty="0">
                <a:latin typeface="Tenorite" panose="00000500000000000000" pitchFamily="2" charset="0"/>
                <a:cs typeface="Trebuchet MS"/>
              </a:rPr>
              <a:t>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DISABILITA' E SPORT : NON VEDIAMO BARRIERE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Domenica 04 Ottobre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GARA DI KART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Giovedì 08 Ottobre-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PAGETTI MAGDA: OLTRE LA CULTURA WOKE: UN APPROCCIO DIVERSO ALLA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DEI: Diversità, Equità Inclusione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16 Ottobre- Conviviale  sospesa</a:t>
            </a:r>
          </a:p>
          <a:p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23 Ottobre-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CRISTINA CATTANEO: Antropologo Forense, metodi di indagine innovativi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Domenica 04 Ottobre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GARA DI BOCCE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30 Ottobre-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prof TREQUANDI : INCLUSIONE,ESCLUSIONE E MARGINALITA' OLTRE MITI E FACILI 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b="1" spc="-80" dirty="0">
              <a:latin typeface="Tenorite" panose="00000500000000000000" pitchFamily="2" charset="0"/>
            </a:endParaRPr>
          </a:p>
          <a:p>
            <a:endParaRPr lang="it-IT" sz="1800" b="1" spc="-80" dirty="0">
              <a:latin typeface="Tenorite" panose="00000500000000000000" pitchFamily="2" charset="0"/>
            </a:endParaRPr>
          </a:p>
          <a:p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96319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069A5C0-4AB1-6669-B814-8F74F3F6B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1B4C860B-520C-18A2-A3F3-7876FB9DB7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AD548D-B542-8B4C-778F-99F7B09AC3BB}"/>
              </a:ext>
            </a:extLst>
          </p:cNvPr>
          <p:cNvSpPr txBox="1"/>
          <p:nvPr/>
        </p:nvSpPr>
        <p:spPr>
          <a:xfrm>
            <a:off x="76200" y="76200"/>
            <a:ext cx="120015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Novembre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2025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it-IT" b="1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Giovedì</a:t>
            </a:r>
            <a:r>
              <a:rPr kumimoji="0" lang="it-IT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08 Novembre - </a:t>
            </a:r>
            <a:r>
              <a:rPr lang="it-IT" b="1" spc="-10" dirty="0">
                <a:latin typeface="Tenorite" panose="00000500000000000000" pitchFamily="2" charset="0"/>
                <a:cs typeface="Trebuchet MS"/>
              </a:rPr>
              <a:t>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GIORNATA DEI DEFUNTI E ASSEMBLEA FULVIO E ALESSANDRO NOVITA' SIRF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Giovedì 13 Novembre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Prof REMO SALA: PROGETTO TERROTORIO DIGITALE</a:t>
            </a:r>
          </a:p>
          <a:p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20 Novembre-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L'AMICIZIA relatore ANTONIO CONRATER</a:t>
            </a: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27 Novembre - Ore 19:30  Cava Cernusco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CENA INNER WHEEL CAVA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solidFill>
                  <a:srgbClr val="FF0000"/>
                </a:solidFill>
                <a:latin typeface="Tenorite" panose="00000500000000000000" pitchFamily="2" charset="0"/>
              </a:rPr>
              <a:t>In alternativa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BURRACO 1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b="1" spc="-80" dirty="0"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800" b="1" spc="-80" dirty="0">
              <a:latin typeface="Tenorite" panose="00000500000000000000" pitchFamily="2" charset="0"/>
            </a:endParaRPr>
          </a:p>
          <a:p>
            <a:endParaRPr lang="it-IT" sz="1800" b="1" spc="-80" dirty="0">
              <a:latin typeface="Tenorite" panose="00000500000000000000" pitchFamily="2" charset="0"/>
            </a:endParaRPr>
          </a:p>
          <a:p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22402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B771FDC-72C6-7AE7-52CF-D12B390AB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21D91072-FFB0-034F-3F0E-D6A4D58D73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B2180EC-A85F-26FD-04D3-5DD3EF81968A}"/>
              </a:ext>
            </a:extLst>
          </p:cNvPr>
          <p:cNvSpPr txBox="1"/>
          <p:nvPr/>
        </p:nvSpPr>
        <p:spPr>
          <a:xfrm>
            <a:off x="76200" y="76200"/>
            <a:ext cx="120015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Dicembre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2025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kumimoji="0" lang="it-IT" b="1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Giovedì</a:t>
            </a:r>
            <a:r>
              <a:rPr kumimoji="0" lang="it-IT" b="1" i="0" u="none" strike="noStrike" kern="0" cap="none" spc="-7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04 Dicembre - </a:t>
            </a:r>
            <a:r>
              <a:rPr lang="it-IT" b="1" spc="-10" dirty="0">
                <a:latin typeface="Tenorite" panose="00000500000000000000" pitchFamily="2" charset="0"/>
                <a:cs typeface="Trebuchet MS"/>
              </a:rPr>
              <a:t>Ore 20:00 Lido Imbersago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PRESENTAZIONE LIBRO “MRS MOON” ANNA FRIGERIO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Venerdi</a:t>
            </a:r>
            <a:r>
              <a:rPr lang="it-IT" b="1" spc="-80" dirty="0">
                <a:latin typeface="Tenorite" panose="00000500000000000000" pitchFamily="2" charset="0"/>
              </a:rPr>
              <a:t>  12 Dicembre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CENA DI NATALE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18 Dicembre-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FOTOGRAFO BEPPE RASO : L'ARTE NELLE FOTOGRAFIE secondo MAN RAY,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presentato da Massimo </a:t>
            </a:r>
            <a:r>
              <a:rPr lang="it-IT" dirty="0" err="1"/>
              <a:t>Gianquitto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>
                <a:latin typeface="Tenorite" panose="00000500000000000000" pitchFamily="2" charset="0"/>
              </a:rPr>
              <a:t>Giovedì 25 Dicembre - Conviviale  sospesa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69591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B54FA72-288F-C13E-3729-AF1CEEE1BC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E5DF2732-ADF0-EAAC-5524-2A7CE395E6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A3C2BA7-E1DF-D911-3553-7A857858FF49}"/>
              </a:ext>
            </a:extLst>
          </p:cNvPr>
          <p:cNvSpPr txBox="1"/>
          <p:nvPr/>
        </p:nvSpPr>
        <p:spPr>
          <a:xfrm>
            <a:off x="76200" y="76200"/>
            <a:ext cx="12001500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Gennaio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01 Gennaio- Conviviale  sospesa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b="1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Giovedì 08 Gennaio- Conviviale  sospesa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15 Gennaio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21 Gennaio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GARA DI BOCCE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spc="-8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Giovedì 22  Gennaio – Ore 20:00 Casa Amica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Cena  casa  Amica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29 Gennaio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GIORNATA DELLA MEMORIA – GIORGIO BRIVIO racconta la storia di Mario Brivio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62409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CFA422A-F359-CB16-111C-811BC4E22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BF34328E-A385-B10D-27FA-C925AA31F2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B9EE4CF6-5D39-D9E3-B4AF-0C5DBF1D9C0C}"/>
              </a:ext>
            </a:extLst>
          </p:cNvPr>
          <p:cNvSpPr txBox="1"/>
          <p:nvPr/>
        </p:nvSpPr>
        <p:spPr>
          <a:xfrm>
            <a:off x="76200" y="76200"/>
            <a:ext cx="12001500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Febbraio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sz="2000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5 Febbraio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12  Febbraio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18  Febbraio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r>
              <a:rPr lang="it-IT" dirty="0"/>
              <a:t>GARA DI BOWLING A SQUADRE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19 Febbraio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26   Febbraio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09609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E484F8C-5E72-9C26-AD20-32C32420C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Carattere, schermata, Marchio&#10;&#10;Il contenuto generato dall'IA potrebbe non essere corretto.">
            <a:extLst>
              <a:ext uri="{FF2B5EF4-FFF2-40B4-BE49-F238E27FC236}">
                <a16:creationId xmlns:a16="http://schemas.microsoft.com/office/drawing/2014/main" id="{116DABBB-E9BC-1B88-A37A-EDF07FB604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0"/>
            <a:ext cx="2819400" cy="939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91CCE4-FC2B-9C07-F5C8-E15DEDFF9425}"/>
              </a:ext>
            </a:extLst>
          </p:cNvPr>
          <p:cNvSpPr txBox="1"/>
          <p:nvPr/>
        </p:nvSpPr>
        <p:spPr>
          <a:xfrm>
            <a:off x="76200" y="76200"/>
            <a:ext cx="120015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265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4965" algn="l"/>
              </a:tabLst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</a:rPr>
              <a:t>Marzo </a:t>
            </a:r>
            <a:r>
              <a:rPr kumimoji="0" lang="it-IT" sz="3200" b="1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 </a:t>
            </a:r>
            <a:r>
              <a:rPr kumimoji="0" lang="it-IT" sz="32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enorite" panose="00000500000000000000" pitchFamily="2" charset="0"/>
                <a:cs typeface="Trebuchet MS"/>
              </a:rPr>
              <a:t>2026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  <a:cs typeface="Trebuchet M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sz="2000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Mercoledi</a:t>
            </a:r>
            <a:r>
              <a:rPr lang="it-IT" b="1" spc="-80" dirty="0">
                <a:latin typeface="Tenorite" panose="00000500000000000000" pitchFamily="2" charset="0"/>
              </a:rPr>
              <a:t>  04 Marzo  </a:t>
            </a: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spc="-80" dirty="0">
                <a:latin typeface="Tenorite" panose="00000500000000000000" pitchFamily="2" charset="0"/>
              </a:rPr>
              <a:t>Calcio Balilla </a:t>
            </a:r>
            <a:r>
              <a:rPr lang="it-IT" b="1" dirty="0">
                <a:solidFill>
                  <a:schemeClr val="bg1"/>
                </a:solidFill>
                <a:highlight>
                  <a:srgbClr val="0000FF"/>
                </a:highlight>
              </a:rPr>
              <a:t>ROTARIADI</a:t>
            </a:r>
            <a:r>
              <a:rPr lang="it-IT" dirty="0">
                <a:highlight>
                  <a:srgbClr val="0000FF"/>
                </a:highlight>
              </a:rPr>
              <a:t>I</a:t>
            </a: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endParaRPr lang="it-IT" b="1" spc="-80" dirty="0">
              <a:latin typeface="Tenorite" panose="00000500000000000000" pitchFamily="2" charset="0"/>
            </a:endParaRPr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5 Marzo-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355600" marR="631825" indent="-342900">
              <a:spcBef>
                <a:spcPts val="5"/>
              </a:spcBef>
              <a:buFont typeface="Arial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12  Marzo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 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19  Marzo 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</a:rPr>
              <a:t> da  assegnare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marR="631825" indent="-285750"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it-IT" b="1" spc="-80" dirty="0" err="1">
                <a:latin typeface="Tenorite" panose="00000500000000000000" pitchFamily="2" charset="0"/>
              </a:rPr>
              <a:t>Giovedi</a:t>
            </a:r>
            <a:r>
              <a:rPr lang="it-IT" b="1" spc="-80" dirty="0">
                <a:latin typeface="Tenorite" panose="00000500000000000000" pitchFamily="2" charset="0"/>
              </a:rPr>
              <a:t>  Marzo- Ore 20:00 Lido Imbersago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spc="-80" dirty="0">
                <a:latin typeface="Tenorite" panose="00000500000000000000" pitchFamily="2" charset="0"/>
              </a:rPr>
              <a:t> </a:t>
            </a:r>
            <a:r>
              <a:rPr lang="it-IT" spc="-80" dirty="0">
                <a:latin typeface="Tenorite" panose="00000500000000000000" pitchFamily="2" charset="0"/>
              </a:rPr>
              <a:t>da  assegnare </a:t>
            </a:r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400" dirty="0"/>
          </a:p>
          <a:p>
            <a:pPr marL="355600" marR="631825" lvl="0" indent="-342900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</a:tabLst>
              <a:defRPr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69421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714</Words>
  <Application>Microsoft Office PowerPoint</Application>
  <PresentationFormat>Widescreen</PresentationFormat>
  <Paragraphs>228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Tenorite</vt:lpstr>
      <vt:lpstr>Trebuchet MS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Giorgio Sirtori</dc:creator>
  <cp:lastModifiedBy>Giorgio Sirtori</cp:lastModifiedBy>
  <cp:revision>18</cp:revision>
  <cp:lastPrinted>2025-01-30T10:56:05Z</cp:lastPrinted>
  <dcterms:created xsi:type="dcterms:W3CDTF">2025-01-30T10:21:24Z</dcterms:created>
  <dcterms:modified xsi:type="dcterms:W3CDTF">2025-07-28T15:24:34Z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2025-01-30T00:00:00Z</vt:filetime>
  </property>
  <property fmtid="{D5CDD505-2E9C-101B-9397-08002B2CF9AE}" pid="3" name="Producer">
    <vt:lpwstr>3-Heights(TM) PDF Security Shell 4.8.25.2 (http://www.pdf-tools.com)</vt:lpwstr>
  </property>
</Properties>
</file>