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2" r:id="rId4"/>
  </p:sldIdLst>
  <p:sldSz cx="12192000" cy="6858000"/>
  <p:notesSz cx="9940925" cy="680878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898" y="7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" y="0"/>
            <a:ext cx="3304285" cy="685799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65211" y="-27355"/>
            <a:ext cx="2950210" cy="4086860"/>
          </a:xfrm>
          <a:prstGeom prst="rect">
            <a:avLst/>
          </a:prstGeom>
        </p:spPr>
        <p:txBody>
          <a:bodyPr vert="horz" wrap="square" lIns="0" tIns="122555" rIns="0" bIns="0" rtlCol="0">
            <a:spAutoFit/>
          </a:bodyPr>
          <a:lstStyle/>
          <a:p>
            <a:pPr marL="12700" marR="5080" indent="1270" algn="ctr">
              <a:lnSpc>
                <a:spcPct val="90000"/>
              </a:lnSpc>
              <a:spcBef>
                <a:spcPts val="965"/>
              </a:spcBef>
            </a:pP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Rotary </a:t>
            </a:r>
            <a:r>
              <a:rPr sz="7200" spc="-20" dirty="0">
                <a:solidFill>
                  <a:srgbClr val="252525"/>
                </a:solidFill>
                <a:latin typeface="Trebuchet MS"/>
                <a:cs typeface="Trebuchet MS"/>
              </a:rPr>
              <a:t>Club </a:t>
            </a:r>
            <a:r>
              <a:rPr sz="7200" spc="-10" dirty="0">
                <a:solidFill>
                  <a:srgbClr val="252525"/>
                </a:solidFill>
                <a:latin typeface="Trebuchet MS"/>
                <a:cs typeface="Trebuchet MS"/>
              </a:rPr>
              <a:t>Merate </a:t>
            </a:r>
            <a:r>
              <a:rPr sz="7200" spc="-130" dirty="0">
                <a:solidFill>
                  <a:srgbClr val="252525"/>
                </a:solidFill>
                <a:latin typeface="Trebuchet MS"/>
                <a:cs typeface="Trebuchet MS"/>
              </a:rPr>
              <a:t>Brianza</a:t>
            </a:r>
            <a:endParaRPr sz="7200"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73620" y="4619116"/>
            <a:ext cx="3542029" cy="1026286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" y="0"/>
            <a:ext cx="6095999" cy="6857996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6805041" y="4294759"/>
            <a:ext cx="4389120" cy="0"/>
          </a:xfrm>
          <a:custGeom>
            <a:avLst/>
            <a:gdLst/>
            <a:ahLst/>
            <a:cxnLst/>
            <a:rect l="l" t="t" r="r" b="b"/>
            <a:pathLst>
              <a:path w="4389120">
                <a:moveTo>
                  <a:pt x="0" y="0"/>
                </a:moveTo>
                <a:lnTo>
                  <a:pt x="4389119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81400" y="299973"/>
            <a:ext cx="8248395" cy="636071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dirty="0">
                <a:latin typeface="Tenorite" panose="00000500000000000000" pitchFamily="2" charset="0"/>
                <a:cs typeface="Trebuchet MS"/>
              </a:rPr>
              <a:t>MAGGIO</a:t>
            </a:r>
            <a:r>
              <a:rPr sz="2400" b="1" spc="-180" dirty="0">
                <a:latin typeface="Tenorite" panose="00000500000000000000" pitchFamily="2" charset="0"/>
                <a:cs typeface="Trebuchet MS"/>
              </a:rPr>
              <a:t> </a:t>
            </a:r>
            <a:r>
              <a:rPr sz="2400" b="1" spc="-20" dirty="0">
                <a:latin typeface="Tenorite" panose="00000500000000000000" pitchFamily="2" charset="0"/>
                <a:cs typeface="Trebuchet MS"/>
              </a:rPr>
              <a:t>2025</a:t>
            </a:r>
            <a:endParaRPr sz="2400" dirty="0">
              <a:latin typeface="Tenorite" panose="00000500000000000000" pitchFamily="2" charset="0"/>
              <a:cs typeface="Trebuchet MS"/>
            </a:endParaRPr>
          </a:p>
          <a:p>
            <a:pPr marL="342900" indent="-342900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endParaRPr sz="2000" dirty="0">
              <a:latin typeface="Tenorite" panose="00000500000000000000" pitchFamily="2" charset="0"/>
              <a:cs typeface="Trebuchet MS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pc="-80" dirty="0" err="1">
                <a:latin typeface="Tenorite" panose="00000500000000000000" pitchFamily="2" charset="0"/>
                <a:cs typeface="Trebuchet MS"/>
              </a:rPr>
              <a:t>Giovedì</a:t>
            </a:r>
            <a:r>
              <a:rPr spc="-5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1</a:t>
            </a:r>
            <a:r>
              <a:rPr spc="-2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 err="1">
                <a:latin typeface="Tenorite" panose="00000500000000000000" pitchFamily="2" charset="0"/>
                <a:cs typeface="Trebuchet MS"/>
              </a:rPr>
              <a:t>maggio</a:t>
            </a:r>
            <a:r>
              <a:rPr spc="-4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2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CONVIVIALE</a:t>
            </a:r>
            <a:r>
              <a:rPr spc="-7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0" dirty="0">
                <a:latin typeface="Tenorite" panose="00000500000000000000" pitchFamily="2" charset="0"/>
                <a:cs typeface="Trebuchet MS"/>
              </a:rPr>
              <a:t>ANNULLATA</a:t>
            </a:r>
            <a:endParaRPr dirty="0">
              <a:latin typeface="Tenorite" panose="000005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Arial"/>
              <a:buChar char="•"/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spc="-80" dirty="0" err="1">
                <a:latin typeface="Tenorite" panose="00000500000000000000" pitchFamily="2" charset="0"/>
                <a:cs typeface="Trebuchet MS"/>
              </a:rPr>
              <a:t>Giovedi</a:t>
            </a:r>
            <a:r>
              <a:rPr spc="-5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8</a:t>
            </a:r>
            <a:r>
              <a:rPr spc="-3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maggio</a:t>
            </a:r>
            <a:r>
              <a:rPr spc="-4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25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</a:rPr>
              <a:t>Fabio Sassi direttrice sanitaria dott.ssa Paola Manzon rispetto al fine vita: cure palliative e suicidio medicalmente assistito Ore 20:00 Lido Imbersago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it-IT" dirty="0">
              <a:latin typeface="Tenorite" panose="00000500000000000000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it-IT" dirty="0">
                <a:latin typeface="Tenorite" panose="00000500000000000000" pitchFamily="2" charset="0"/>
              </a:rPr>
              <a:t>Sabato 10 Maggio 2025 </a:t>
            </a:r>
            <a:r>
              <a:rPr lang="it-IT" dirty="0">
                <a:solidFill>
                  <a:srgbClr val="000000"/>
                </a:solidFill>
                <a:latin typeface="Tenorite" panose="00000500000000000000" pitchFamily="2" charset="0"/>
              </a:rPr>
              <a:t>A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Tenorite" panose="00000500000000000000" pitchFamily="2" charset="0"/>
              </a:rPr>
              <a:t>ssemblea di Formazione Distrettuale 2042</a:t>
            </a:r>
            <a:r>
              <a:rPr lang="it-IT" dirty="0">
                <a:latin typeface="Tenorite" panose="00000500000000000000" pitchFamily="2" charset="0"/>
              </a:rPr>
              <a:t> 9.30-16.30 VILLA BORROMEO | VIA VITTORIO VENETO, 58, A CASSANO D'ADDA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spc="-45" dirty="0">
                <a:latin typeface="Tenorite" panose="00000500000000000000" pitchFamily="2" charset="0"/>
                <a:cs typeface="Trebuchet MS"/>
              </a:rPr>
              <a:t>Mercoledi</a:t>
            </a:r>
            <a:r>
              <a:rPr spc="-11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14</a:t>
            </a:r>
            <a:r>
              <a:rPr spc="-9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maggio</a:t>
            </a:r>
            <a:r>
              <a:rPr spc="-8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65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35" dirty="0">
                <a:latin typeface="Tenorite" panose="00000500000000000000" pitchFamily="2" charset="0"/>
                <a:cs typeface="Trebuchet MS"/>
              </a:rPr>
              <a:t>Rotariadi</a:t>
            </a:r>
            <a:r>
              <a:rPr spc="-10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50" dirty="0">
                <a:latin typeface="Tenorite" panose="00000500000000000000" pitchFamily="2" charset="0"/>
                <a:cs typeface="Trebuchet MS"/>
              </a:rPr>
              <a:t>Calcio</a:t>
            </a:r>
            <a:r>
              <a:rPr spc="-10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35" dirty="0">
                <a:latin typeface="Tenorite" panose="00000500000000000000" pitchFamily="2" charset="0"/>
                <a:cs typeface="Trebuchet MS"/>
              </a:rPr>
              <a:t>Balilla</a:t>
            </a:r>
            <a:r>
              <a:rPr spc="-9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0" dirty="0">
                <a:latin typeface="Tenorite" panose="00000500000000000000" pitchFamily="2" charset="0"/>
                <a:cs typeface="Trebuchet MS"/>
              </a:rPr>
              <a:t>Vedano </a:t>
            </a:r>
            <a:r>
              <a:rPr spc="-20" dirty="0">
                <a:latin typeface="Tenorite" panose="00000500000000000000" pitchFamily="2" charset="0"/>
                <a:cs typeface="Trebuchet MS"/>
              </a:rPr>
              <a:t>Sport</a:t>
            </a:r>
            <a:r>
              <a:rPr spc="-14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20" dirty="0">
                <a:latin typeface="Tenorite" panose="00000500000000000000" pitchFamily="2" charset="0"/>
                <a:cs typeface="Trebuchet MS"/>
              </a:rPr>
              <a:t>Park</a:t>
            </a:r>
            <a:endParaRPr lang="it-IT" spc="-20" dirty="0">
              <a:latin typeface="Tenorite" panose="00000500000000000000" pitchFamily="2" charset="0"/>
              <a:cs typeface="Trebuchet MS"/>
            </a:endParaRPr>
          </a:p>
          <a:p>
            <a:pPr marL="355600" marR="5080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355600" marR="113664" indent="-343535" algn="l">
              <a:buFont typeface="Arial"/>
              <a:buChar char="•"/>
              <a:tabLst>
                <a:tab pos="355600" algn="l"/>
              </a:tabLst>
            </a:pPr>
            <a:r>
              <a:rPr spc="-80" dirty="0">
                <a:latin typeface="Tenorite" panose="00000500000000000000" pitchFamily="2" charset="0"/>
                <a:cs typeface="Trebuchet MS"/>
              </a:rPr>
              <a:t>Giovedì</a:t>
            </a:r>
            <a:r>
              <a:rPr spc="-10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15</a:t>
            </a:r>
            <a:r>
              <a:rPr spc="-8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maggio</a:t>
            </a:r>
            <a:r>
              <a:rPr spc="-9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8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Dialogo</a:t>
            </a:r>
            <a:r>
              <a:rPr lang="it-IT" spc="-7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su</a:t>
            </a:r>
            <a:r>
              <a:rPr lang="it-IT" spc="-75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-114" dirty="0">
                <a:latin typeface="Tenorite" panose="00000500000000000000" pitchFamily="2" charset="0"/>
                <a:cs typeface="Trebuchet MS"/>
              </a:rPr>
              <a:t>Olivetti,</a:t>
            </a:r>
            <a:r>
              <a:rPr lang="it-IT" spc="-9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-10" dirty="0">
                <a:latin typeface="Tenorite" panose="00000500000000000000" pitchFamily="2" charset="0"/>
                <a:cs typeface="Trebuchet MS"/>
              </a:rPr>
              <a:t>Dibattito </a:t>
            </a:r>
            <a:r>
              <a:rPr lang="it-IT" spc="-35" dirty="0">
                <a:latin typeface="Tenorite" panose="00000500000000000000" pitchFamily="2" charset="0"/>
                <a:cs typeface="Trebuchet MS"/>
              </a:rPr>
              <a:t>organizzato</a:t>
            </a:r>
            <a:r>
              <a:rPr lang="it-IT"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da</a:t>
            </a:r>
            <a:r>
              <a:rPr lang="it-IT"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50" dirty="0">
                <a:latin typeface="Tenorite" panose="00000500000000000000" pitchFamily="2" charset="0"/>
                <a:cs typeface="Trebuchet MS"/>
              </a:rPr>
              <a:t>Massimo</a:t>
            </a:r>
            <a:r>
              <a:rPr lang="it-IT"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-10" dirty="0" err="1">
                <a:latin typeface="Tenorite" panose="00000500000000000000" pitchFamily="2" charset="0"/>
                <a:cs typeface="Trebuchet MS"/>
              </a:rPr>
              <a:t>Gianquitto</a:t>
            </a:r>
            <a:r>
              <a:rPr lang="it-IT" spc="-1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</a:rPr>
              <a:t>Ore 20:00 Lido Imbersago</a:t>
            </a:r>
          </a:p>
          <a:p>
            <a:pPr marL="355600" marR="113664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endParaRPr lang="it-IT" spc="-10" dirty="0">
              <a:latin typeface="Tenorite" panose="00000500000000000000" pitchFamily="2" charset="0"/>
              <a:cs typeface="Trebuchet MS"/>
            </a:endParaRPr>
          </a:p>
          <a:p>
            <a:pPr marL="355600" marR="113664" indent="-343535">
              <a:lnSpc>
                <a:spcPct val="100000"/>
              </a:lnSpc>
              <a:buFont typeface="Arial"/>
              <a:buChar char="•"/>
              <a:tabLst>
                <a:tab pos="355600" algn="l"/>
              </a:tabLst>
            </a:pPr>
            <a:r>
              <a:rPr lang="it-IT" spc="-1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80" dirty="0" err="1">
                <a:latin typeface="Tenorite" panose="00000500000000000000" pitchFamily="2" charset="0"/>
                <a:cs typeface="Trebuchet MS"/>
              </a:rPr>
              <a:t>Giovedì</a:t>
            </a:r>
            <a:r>
              <a:rPr spc="-8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22</a:t>
            </a:r>
            <a:r>
              <a:rPr spc="-5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 err="1">
                <a:latin typeface="Tenorite" panose="00000500000000000000" pitchFamily="2" charset="0"/>
                <a:cs typeface="Trebuchet MS"/>
              </a:rPr>
              <a:t>maggio</a:t>
            </a:r>
            <a:r>
              <a:rPr spc="-7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Argomenti Rotariani: Davide </a:t>
            </a:r>
            <a:r>
              <a:rPr lang="it-IT" dirty="0" err="1">
                <a:latin typeface="Tenorite" panose="00000500000000000000" pitchFamily="2" charset="0"/>
                <a:cs typeface="Trebuchet MS"/>
              </a:rPr>
              <a:t>Gallasso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 su Evanston, Relazione su viaggio a </a:t>
            </a:r>
            <a:r>
              <a:rPr lang="it-IT" dirty="0" err="1">
                <a:latin typeface="Tenorite" panose="00000500000000000000" pitchFamily="2" charset="0"/>
                <a:cs typeface="Trebuchet MS"/>
              </a:rPr>
              <a:t>Schorndorf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  Presentazione Exchange </a:t>
            </a:r>
            <a:r>
              <a:rPr lang="it-IT" dirty="0" err="1">
                <a:latin typeface="Tenorite" panose="00000500000000000000" pitchFamily="2" charset="0"/>
                <a:cs typeface="Trebuchet MS"/>
              </a:rPr>
              <a:t>students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 Ore20:00 </a:t>
            </a:r>
            <a:r>
              <a:rPr lang="it-IT">
                <a:latin typeface="Tenorite" panose="00000500000000000000" pitchFamily="2" charset="0"/>
                <a:cs typeface="Trebuchet MS"/>
              </a:rPr>
              <a:t>Lido Imbersago</a:t>
            </a:r>
            <a:endParaRPr dirty="0">
              <a:latin typeface="Tenorite" panose="000005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  <a:buFont typeface="Arial"/>
              <a:buChar char="•"/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spc="-80" dirty="0">
                <a:latin typeface="Tenorite" panose="00000500000000000000" pitchFamily="2" charset="0"/>
                <a:cs typeface="Trebuchet MS"/>
              </a:rPr>
              <a:t>Giovedì</a:t>
            </a:r>
            <a:r>
              <a:rPr spc="-9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29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maggio</a:t>
            </a:r>
            <a:r>
              <a:rPr spc="-7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</a:rPr>
              <a:t>2025</a:t>
            </a:r>
            <a:r>
              <a:rPr spc="-5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</a:rPr>
              <a:t>Prof Alberto Barzanò "Quo </a:t>
            </a:r>
            <a:r>
              <a:rPr lang="it-IT" dirty="0" err="1">
                <a:latin typeface="Tenorite" panose="00000500000000000000" pitchFamily="2" charset="0"/>
              </a:rPr>
              <a:t>vadis</a:t>
            </a:r>
            <a:r>
              <a:rPr lang="it-IT" dirty="0">
                <a:latin typeface="Tenorite" panose="00000500000000000000" pitchFamily="2" charset="0"/>
              </a:rPr>
              <a:t> Europa? Il futuro del nostro Piccolo Mondo Antico ai tempi di Donald Trump</a:t>
            </a:r>
            <a:r>
              <a:rPr lang="it-IT" sz="2400" dirty="0">
                <a:latin typeface="Tenorite" panose="00000500000000000000" pitchFamily="2" charset="0"/>
              </a:rPr>
              <a:t>"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60190" y="299973"/>
            <a:ext cx="8254365" cy="48371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0"/>
              </a:spcBef>
              <a:buFont typeface="Wingdings"/>
              <a:buChar char=""/>
              <a:tabLst>
                <a:tab pos="354965" algn="l"/>
              </a:tabLst>
            </a:pPr>
            <a:r>
              <a:rPr sz="2400" b="1" dirty="0">
                <a:latin typeface="Tenorite" panose="00000500000000000000" pitchFamily="2" charset="0"/>
              </a:rPr>
              <a:t>GIUGNO</a:t>
            </a:r>
            <a:r>
              <a:rPr sz="2400" b="1" spc="-75" dirty="0">
                <a:latin typeface="Tenorite" panose="00000500000000000000" pitchFamily="2" charset="0"/>
                <a:cs typeface="Trebuchet MS"/>
              </a:rPr>
              <a:t> </a:t>
            </a:r>
            <a:r>
              <a:rPr sz="2400" b="1" spc="-20" dirty="0">
                <a:latin typeface="Tenorite" panose="00000500000000000000" pitchFamily="2" charset="0"/>
                <a:cs typeface="Trebuchet MS"/>
              </a:rPr>
              <a:t>2025</a:t>
            </a:r>
            <a:endParaRPr sz="2400" dirty="0">
              <a:latin typeface="Tenorite" panose="000005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90"/>
              </a:spcBef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spc="-80" dirty="0" err="1">
                <a:latin typeface="Tenorite" panose="00000500000000000000" pitchFamily="2" charset="0"/>
                <a:cs typeface="Trebuchet MS"/>
              </a:rPr>
              <a:t>Giovedì</a:t>
            </a:r>
            <a:r>
              <a:rPr spc="-10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5</a:t>
            </a:r>
            <a:r>
              <a:rPr spc="-8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G</a:t>
            </a:r>
            <a:r>
              <a:rPr dirty="0" err="1">
                <a:latin typeface="Tenorite" panose="00000500000000000000" pitchFamily="2" charset="0"/>
                <a:cs typeface="Trebuchet MS"/>
              </a:rPr>
              <a:t>iugno</a:t>
            </a:r>
            <a:r>
              <a:rPr spc="-9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-90" dirty="0">
                <a:latin typeface="Tenorite" panose="00000500000000000000" pitchFamily="2" charset="0"/>
                <a:cs typeface="Trebuchet MS"/>
              </a:rPr>
              <a:t> 2025 </a:t>
            </a:r>
            <a:r>
              <a:rPr lang="it-IT" b="0" i="0" u="none" strike="noStrike" baseline="0" dirty="0">
                <a:latin typeface="Tenorite" panose="00000500000000000000" pitchFamily="2" charset="0"/>
              </a:rPr>
              <a:t>Serata Finale </a:t>
            </a:r>
            <a:r>
              <a:rPr lang="it-IT" b="0" i="0" u="none" strike="noStrike" baseline="0" dirty="0" err="1">
                <a:latin typeface="Tenorite" panose="00000500000000000000" pitchFamily="2" charset="0"/>
              </a:rPr>
              <a:t>Rotariadi</a:t>
            </a:r>
            <a:r>
              <a:rPr lang="it-IT" b="0" i="0" u="none" strike="noStrike" baseline="0" dirty="0">
                <a:latin typeface="Tenorite" panose="00000500000000000000" pitchFamily="2" charset="0"/>
              </a:rPr>
              <a:t>: Golf Club a Carimate</a:t>
            </a: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endParaRPr lang="it-IT" dirty="0">
              <a:latin typeface="Tenorite" panose="00000500000000000000" pitchFamily="2" charset="0"/>
              <a:cs typeface="Trebuchet MS"/>
            </a:endParaRPr>
          </a:p>
          <a:p>
            <a:pPr marL="354965" indent="-342265">
              <a:lnSpc>
                <a:spcPct val="100000"/>
              </a:lnSpc>
              <a:buFont typeface="Arial"/>
              <a:buChar char="•"/>
              <a:tabLst>
                <a:tab pos="354965" algn="l"/>
              </a:tabLst>
            </a:pPr>
            <a:r>
              <a:rPr lang="it-IT" dirty="0" err="1">
                <a:latin typeface="Tenorite" panose="00000500000000000000" pitchFamily="2" charset="0"/>
                <a:cs typeface="Trebuchet MS"/>
              </a:rPr>
              <a:t>Martedi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 10 Giugno 2025 Consiglio Direttivo del club congiunto</a:t>
            </a:r>
            <a:endParaRPr dirty="0">
              <a:latin typeface="Tenorite" panose="000005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95"/>
              </a:spcBef>
              <a:buFont typeface="Arial"/>
              <a:buChar char="•"/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355600" marR="2794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lang="it-IT" spc="-45" dirty="0" err="1">
                <a:latin typeface="Tenorite" panose="00000500000000000000" pitchFamily="2" charset="0"/>
                <a:cs typeface="Trebuchet MS"/>
              </a:rPr>
              <a:t>Giovedi</a:t>
            </a:r>
            <a:r>
              <a:rPr lang="it-IT" spc="-45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4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1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2</a:t>
            </a:r>
            <a:r>
              <a:rPr spc="-13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giugno</a:t>
            </a:r>
            <a:r>
              <a:rPr spc="-114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105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Tenorite" panose="00000500000000000000" pitchFamily="2" charset="0"/>
              </a:rPr>
              <a:t>Visita alla mostra "Art Deco"</a:t>
            </a:r>
            <a:r>
              <a:rPr lang="it-IT" dirty="0">
                <a:latin typeface="Tenorite" panose="00000500000000000000" pitchFamily="2" charset="0"/>
              </a:rPr>
              <a:t> </a:t>
            </a:r>
            <a:r>
              <a:rPr lang="it-IT" sz="1800" i="0" u="none" strike="noStrike" dirty="0">
                <a:solidFill>
                  <a:srgbClr val="000000"/>
                </a:solidFill>
                <a:effectLst/>
                <a:latin typeface="Tenorite" panose="00000500000000000000" pitchFamily="2" charset="0"/>
              </a:rPr>
              <a:t>ore 19.15 Palazzo Reale Milano, seguita da pizzata</a:t>
            </a:r>
            <a:r>
              <a:rPr lang="it-IT" dirty="0">
                <a:latin typeface="Tenorite" panose="00000500000000000000" pitchFamily="2" charset="0"/>
              </a:rPr>
              <a:t> .</a:t>
            </a:r>
          </a:p>
          <a:p>
            <a:pPr marL="355600" marR="2794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endParaRPr lang="it-IT" dirty="0">
              <a:latin typeface="Tenorite" panose="00000500000000000000" pitchFamily="2" charset="0"/>
              <a:cs typeface="Trebuchet MS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pc="-80" dirty="0">
                <a:latin typeface="Tenorite" panose="00000500000000000000" pitchFamily="2" charset="0"/>
                <a:cs typeface="Trebuchet MS"/>
              </a:rPr>
              <a:t>Sabato</a:t>
            </a:r>
            <a:r>
              <a:rPr lang="it-IT" spc="-10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14</a:t>
            </a:r>
            <a:r>
              <a:rPr lang="it-IT" spc="-7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giugno</a:t>
            </a:r>
            <a:r>
              <a:rPr lang="it-IT" spc="-85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202</a:t>
            </a:r>
            <a:r>
              <a:rPr lang="it-IT" dirty="0">
                <a:uFill>
                  <a:solidFill>
                    <a:srgbClr val="404040"/>
                  </a:solidFill>
                </a:uFill>
                <a:latin typeface="Tenorite" panose="00000500000000000000" pitchFamily="2" charset="0"/>
                <a:cs typeface="Trebuchet MS"/>
              </a:rPr>
              <a:t>5 </a:t>
            </a:r>
            <a:r>
              <a:rPr lang="it-IT" dirty="0">
                <a:latin typeface="Tenorite" panose="00000500000000000000" pitchFamily="2" charset="0"/>
              </a:rPr>
              <a:t>Congresso Distrettuale Bergamo</a:t>
            </a:r>
          </a:p>
          <a:p>
            <a:pPr algn="l"/>
            <a:endParaRPr dirty="0">
              <a:latin typeface="Tenorite" panose="00000500000000000000" pitchFamily="2" charset="0"/>
            </a:endParaRPr>
          </a:p>
          <a:p>
            <a:pPr marL="355600" marR="631825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pc="-80" dirty="0" err="1">
                <a:latin typeface="Tenorite" panose="00000500000000000000" pitchFamily="2" charset="0"/>
                <a:cs typeface="Trebuchet MS"/>
              </a:rPr>
              <a:t>Giovedì</a:t>
            </a:r>
            <a:r>
              <a:rPr spc="-7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19</a:t>
            </a:r>
            <a:r>
              <a:rPr spc="-4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giugno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4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Passaggio</a:t>
            </a:r>
            <a:r>
              <a:rPr spc="-5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30" dirty="0">
                <a:latin typeface="Tenorite" panose="00000500000000000000" pitchFamily="2" charset="0"/>
                <a:cs typeface="Trebuchet MS"/>
              </a:rPr>
              <a:t>consegne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RC</a:t>
            </a:r>
            <a:r>
              <a:rPr spc="-75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0" dirty="0">
                <a:latin typeface="Tenorite" panose="00000500000000000000" pitchFamily="2" charset="0"/>
                <a:cs typeface="Trebuchet MS"/>
              </a:rPr>
              <a:t>Merate Brianza</a:t>
            </a:r>
            <a:endParaRPr dirty="0">
              <a:latin typeface="Tenorite" panose="00000500000000000000" pitchFamily="2" charset="0"/>
              <a:cs typeface="Trebuchet MS"/>
            </a:endParaRPr>
          </a:p>
          <a:p>
            <a:pPr>
              <a:lnSpc>
                <a:spcPct val="100000"/>
              </a:lnSpc>
              <a:spcBef>
                <a:spcPts val="195"/>
              </a:spcBef>
              <a:buFont typeface="Arial"/>
              <a:buChar char="•"/>
            </a:pPr>
            <a:endParaRPr dirty="0">
              <a:latin typeface="Tenorite" panose="00000500000000000000" pitchFamily="2" charset="0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r>
              <a:rPr dirty="0">
                <a:latin typeface="Tenorite" panose="00000500000000000000" pitchFamily="2" charset="0"/>
                <a:cs typeface="Trebuchet MS"/>
              </a:rPr>
              <a:t>Dal</a:t>
            </a:r>
            <a:r>
              <a:rPr spc="-65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14" dirty="0">
                <a:latin typeface="Tenorite" panose="00000500000000000000" pitchFamily="2" charset="0"/>
                <a:cs typeface="Trebuchet MS"/>
              </a:rPr>
              <a:t>21/6</a:t>
            </a:r>
            <a:r>
              <a:rPr spc="-80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al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14" dirty="0">
                <a:latin typeface="Tenorite" panose="00000500000000000000" pitchFamily="2" charset="0"/>
                <a:cs typeface="Trebuchet MS"/>
              </a:rPr>
              <a:t>25/6</a:t>
            </a:r>
            <a:r>
              <a:rPr spc="-8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75" dirty="0">
                <a:latin typeface="Tenorite" panose="00000500000000000000" pitchFamily="2" charset="0"/>
                <a:cs typeface="Trebuchet MS"/>
              </a:rPr>
              <a:t>Convention</a:t>
            </a:r>
            <a:r>
              <a:rPr spc="-10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70" dirty="0">
                <a:latin typeface="Tenorite" panose="00000500000000000000" pitchFamily="2" charset="0"/>
                <a:cs typeface="Trebuchet MS"/>
              </a:rPr>
              <a:t>internazionale</a:t>
            </a:r>
            <a:r>
              <a:rPr spc="-60" dirty="0">
                <a:latin typeface="Tenorite" panose="00000500000000000000" pitchFamily="2" charset="0"/>
                <a:cs typeface="Trebuchet MS"/>
              </a:rPr>
              <a:t> </a:t>
            </a:r>
            <a:r>
              <a:rPr spc="75" dirty="0">
                <a:latin typeface="Tenorite" panose="00000500000000000000" pitchFamily="2" charset="0"/>
                <a:cs typeface="Trebuchet MS"/>
              </a:rPr>
              <a:t>a</a:t>
            </a:r>
            <a:r>
              <a:rPr spc="-75" dirty="0">
                <a:latin typeface="Tenorite" panose="00000500000000000000" pitchFamily="2" charset="0"/>
                <a:cs typeface="Trebuchet MS"/>
              </a:rPr>
              <a:t> </a:t>
            </a:r>
            <a:r>
              <a:rPr spc="-10" dirty="0">
                <a:latin typeface="Tenorite" panose="00000500000000000000" pitchFamily="2" charset="0"/>
                <a:cs typeface="Trebuchet MS"/>
              </a:rPr>
              <a:t>Calgary</a:t>
            </a:r>
            <a:endParaRPr lang="it-IT" spc="-10" dirty="0">
              <a:latin typeface="Tenorite" panose="00000500000000000000" pitchFamily="2" charset="0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endParaRPr lang="it-IT" spc="-10" dirty="0">
              <a:latin typeface="Tenorite" panose="00000500000000000000" pitchFamily="2" charset="0"/>
              <a:cs typeface="Trebuchet MS"/>
            </a:endParaRPr>
          </a:p>
          <a:p>
            <a:pPr marL="355600" marR="704850" indent="-342900">
              <a:lnSpc>
                <a:spcPts val="2870"/>
              </a:lnSpc>
              <a:buFont typeface="Arial"/>
              <a:buChar char="•"/>
              <a:tabLst>
                <a:tab pos="355600" algn="l"/>
              </a:tabLst>
            </a:pPr>
            <a:r>
              <a:rPr spc="-10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spc="-40" dirty="0">
                <a:latin typeface="Tenorite" panose="00000500000000000000" pitchFamily="2" charset="0"/>
                <a:cs typeface="Trebuchet MS"/>
              </a:rPr>
              <a:t>Gi</a:t>
            </a:r>
            <a:r>
              <a:rPr spc="-40" dirty="0" err="1">
                <a:latin typeface="Tenorite" panose="00000500000000000000" pitchFamily="2" charset="0"/>
                <a:cs typeface="Trebuchet MS"/>
              </a:rPr>
              <a:t>ovedì</a:t>
            </a:r>
            <a:r>
              <a:rPr spc="-10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26</a:t>
            </a:r>
            <a:r>
              <a:rPr spc="-10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giugno</a:t>
            </a:r>
            <a:r>
              <a:rPr spc="-95" dirty="0">
                <a:latin typeface="Tenorite" panose="00000500000000000000" pitchFamily="2" charset="0"/>
                <a:cs typeface="Trebuchet MS"/>
              </a:rPr>
              <a:t> </a:t>
            </a:r>
            <a:r>
              <a:rPr dirty="0">
                <a:latin typeface="Tenorite" panose="00000500000000000000" pitchFamily="2" charset="0"/>
                <a:cs typeface="Trebuchet MS"/>
              </a:rPr>
              <a:t>2025</a:t>
            </a:r>
            <a:r>
              <a:rPr spc="-85" dirty="0">
                <a:latin typeface="Tenorite" panose="00000500000000000000" pitchFamily="2" charset="0"/>
                <a:cs typeface="Trebuchet MS"/>
              </a:rPr>
              <a:t> </a:t>
            </a:r>
            <a:r>
              <a:rPr lang="it-IT" dirty="0">
                <a:latin typeface="Tenorite" panose="00000500000000000000" pitchFamily="2" charset="0"/>
                <a:cs typeface="Trebuchet MS"/>
              </a:rPr>
              <a:t>Conviviale  da definire</a:t>
            </a:r>
            <a:endParaRPr dirty="0">
              <a:latin typeface="Tenorite" panose="00000500000000000000" pitchFamily="2" charset="0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217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9" baseType="lpstr">
      <vt:lpstr>Arial</vt:lpstr>
      <vt:lpstr>Calibri</vt:lpstr>
      <vt:lpstr>Tenorite</vt:lpstr>
      <vt:lpstr>Trebuchet MS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Giorgio Sirtori</dc:creator>
  <cp:lastModifiedBy>Giorgio Sirtori</cp:lastModifiedBy>
  <cp:revision>8</cp:revision>
  <cp:lastPrinted>2025-01-30T10:56:05Z</cp:lastPrinted>
  <dcterms:created xsi:type="dcterms:W3CDTF">2025-01-30T10:21:24Z</dcterms:created>
  <dcterms:modified xsi:type="dcterms:W3CDTF">2025-04-17T15:41:06Z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2025-01-30T00:00:00Z</vt:filetime>
  </property>
  <property fmtid="{D5CDD505-2E9C-101B-9397-08002B2CF9AE}" pid="3" name="Producer">
    <vt:lpwstr>3-Heights(TM) PDF Security Shell 4.8.25.2 (http://www.pdf-tools.com)</vt:lpwstr>
  </property>
</Properties>
</file>